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96" y="4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3" Type="http://schemas.openxmlformats.org/officeDocument/2006/relationships/customXml" Target="../customXml/item5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05562-BF49-6174-8C6F-DDD04A694E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47D528-935A-F51D-F757-357A925BE3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EE02A-9E12-B6B5-F17B-38520AFFB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CEB501-FBE5-5873-CCFD-72962A25C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0B906-36F8-72E8-FDFC-EE45EDEC4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500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D70DB-9BB5-C604-A1DE-D939FF4F1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BA66D-75DF-50A7-1B28-309E0C8A4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6C598F-2397-5FAF-F2F3-78218E0B8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9425D-22D5-1736-89D0-34CDED39C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9060-D5C1-E657-1345-A5E76F91E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609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B0377-74FE-93CE-AE41-1CEEC0B2D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9CB6F2-2ECE-02CB-79FC-A3B4EF275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5BC11-1D53-6D15-3DD6-E18C7B6BA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A36A6-0DDF-40BD-8B85-DB8A5001D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9DA71B-7259-E4FF-BA53-88A22524E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119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A89FD-1815-E88A-15E8-FE50AF007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E3E05-1F9D-71C4-329C-477C6B3591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498D24-92C5-CCCE-72FA-FFD3BCAA1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666F4-6AE1-26A6-AEFC-E5053A0C2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2812AD-BC1E-D119-9BEF-74584A444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DF0267-34BE-412E-0929-8A92F14A8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42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1CEC1-CF78-F64F-383B-766D56DD4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D56B1F-7166-DA28-5F5F-34F29CC7F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76B28C-454A-56BF-27A9-284A98DD16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E96245-5B0B-3F2C-F9D5-62E27BB44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B5A2BA-623E-6A92-A065-9AE626C4B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9C7565-096D-AF65-C783-61685AAF6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0F24FE-5777-13C2-5DFD-F22E70DF2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282517-67AA-F383-BDDD-6709FB035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376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9ED64-04A8-63C1-D5C3-FC96069A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86EF04-4576-7FCD-17DD-713E003A7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4BE82B-6AC8-5B6A-0A6D-EA04DB5F0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91337-3506-CE8D-4ED8-A969C20F5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122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8069C7-D4C3-041B-7823-6245E3DA7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D03F95-9BA5-D31C-858C-2E6CE3BD3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DDE8BD-2FA9-6415-16F6-5552F6858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279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85B80-D44A-F9F1-51BB-DC93BAED8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45170E-31BD-7196-C883-1EE55926D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C66EED-9676-B8A2-C1A6-183FCA6CE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D4B554-0C8A-0CAE-0DF8-7D31ADC1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AF56EE-E11A-F372-D62E-6C7B53A9D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6BA578-531F-2811-6CEC-1E1B3F4E1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72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4F97C-B3B7-FE28-4898-8BE86D3F3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6676E5-7B04-8BEE-7C8A-310578B8B6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B171AE-3C55-C7C3-7B8C-FBC144EFA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C349B3-D6EE-60C4-3D98-191EF64EA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44BE11-3D6D-EB86-3C18-71A09E259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580D37-D8D0-CF23-C713-40BFA44E0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34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34B59-B414-A147-09B5-F44484702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EC3D08-2EC4-0FB3-235D-32065126ED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60902A-9723-2909-3C3E-A1E84496B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C719A-383D-2477-F0FE-A3E4D46F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91F4B9-F067-3853-CEF6-290F48D67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546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E07DC6-A610-B4ED-62A7-935B648771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C7A23B-103B-DABD-17A0-A282BD837B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C2A61-C60A-EB33-0C61-624B692DB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10D93-53AC-315F-DCAF-46A26A191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DD5AB2-148F-2409-FFC3-209936CB3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033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205031-2FDB-6316-C6FE-17EB381C9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E7DB6-D211-06D0-26E1-0209801F9B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11E90-626D-651D-CB71-83B0671834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03881B-BF98-449D-B3A9-9483F9297615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BB8CA-A91F-CED3-98A7-573757FD55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EEFB7F-A304-EF64-DB5A-8162CDD19A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2A4988-09E3-4210-9B0D-180D4BCF7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381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F20D0-1A61-9683-D73B-FC58B1192F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Gwyddelwern</a:t>
            </a:r>
            <a:r>
              <a:rPr lang="en-GB" dirty="0"/>
              <a:t> SPS</a:t>
            </a:r>
            <a:br>
              <a:rPr lang="en-GB" dirty="0"/>
            </a:br>
            <a:r>
              <a:rPr lang="en-GB" dirty="0"/>
              <a:t>10.12.2024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2026F5-E3F3-A36C-7D4C-424230245D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Chisnell, Amy</a:t>
            </a:r>
          </a:p>
          <a:p>
            <a:r>
              <a:rPr lang="en-GB" dirty="0"/>
              <a:t>Photos taken by Callum Brannan</a:t>
            </a:r>
          </a:p>
        </p:txBody>
      </p:sp>
    </p:spTree>
    <p:extLst>
      <p:ext uri="{BB962C8B-B14F-4D97-AF65-F5344CB8AC3E}">
        <p14:creationId xmlns:p14="http://schemas.microsoft.com/office/powerpoint/2010/main" val="3320116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1)">
            <a:extLst>
              <a:ext uri="{FF2B5EF4-FFF2-40B4-BE49-F238E27FC236}">
                <a16:creationId xmlns:a16="http://schemas.microsoft.com/office/drawing/2014/main" id="{2B5E1981-C5F7-0DFA-84A7-F17FFCC1B1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042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2)">
            <a:extLst>
              <a:ext uri="{FF2B5EF4-FFF2-40B4-BE49-F238E27FC236}">
                <a16:creationId xmlns:a16="http://schemas.microsoft.com/office/drawing/2014/main" id="{D46623B7-7F0E-AC0F-845A-95BFB0C6AC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81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3)">
            <a:extLst>
              <a:ext uri="{FF2B5EF4-FFF2-40B4-BE49-F238E27FC236}">
                <a16:creationId xmlns:a16="http://schemas.microsoft.com/office/drawing/2014/main" id="{A9E8EFE0-0C97-179A-F40C-4A6F3968A4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59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4)">
            <a:extLst>
              <a:ext uri="{FF2B5EF4-FFF2-40B4-BE49-F238E27FC236}">
                <a16:creationId xmlns:a16="http://schemas.microsoft.com/office/drawing/2014/main" id="{1FD086D1-9F44-58A1-1A38-F913D9B821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882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5)">
            <a:extLst>
              <a:ext uri="{FF2B5EF4-FFF2-40B4-BE49-F238E27FC236}">
                <a16:creationId xmlns:a16="http://schemas.microsoft.com/office/drawing/2014/main" id="{D09BA1B3-39DA-8D1B-AC6D-979F35B242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64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6)">
            <a:extLst>
              <a:ext uri="{FF2B5EF4-FFF2-40B4-BE49-F238E27FC236}">
                <a16:creationId xmlns:a16="http://schemas.microsoft.com/office/drawing/2014/main" id="{19AB06CC-1DAA-B786-4A04-9C42E7BADE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94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7)">
            <a:extLst>
              <a:ext uri="{FF2B5EF4-FFF2-40B4-BE49-F238E27FC236}">
                <a16:creationId xmlns:a16="http://schemas.microsoft.com/office/drawing/2014/main" id="{E46A7145-0A49-B393-8254-8BAF4F22A1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5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 (8)">
            <a:extLst>
              <a:ext uri="{FF2B5EF4-FFF2-40B4-BE49-F238E27FC236}">
                <a16:creationId xmlns:a16="http://schemas.microsoft.com/office/drawing/2014/main" id="{CE2FEF88-4910-A5B7-B021-666B5170D1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19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">
            <a:extLst>
              <a:ext uri="{FF2B5EF4-FFF2-40B4-BE49-F238E27FC236}">
                <a16:creationId xmlns:a16="http://schemas.microsoft.com/office/drawing/2014/main" id="{ACDEE585-A359-04E5-D258-E232CC1B7B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659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1">
            <a:extLst>
              <a:ext uri="{FF2B5EF4-FFF2-40B4-BE49-F238E27FC236}">
                <a16:creationId xmlns:a16="http://schemas.microsoft.com/office/drawing/2014/main" id="{50ADD352-C03E-0A86-3241-DE25B0F9C0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742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2">
            <a:extLst>
              <a:ext uri="{FF2B5EF4-FFF2-40B4-BE49-F238E27FC236}">
                <a16:creationId xmlns:a16="http://schemas.microsoft.com/office/drawing/2014/main" id="{68D4E787-53BE-7B28-CF31-F7DA1E3B22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330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red image3">
            <a:extLst>
              <a:ext uri="{FF2B5EF4-FFF2-40B4-BE49-F238E27FC236}">
                <a16:creationId xmlns:a16="http://schemas.microsoft.com/office/drawing/2014/main" id="{395A960F-EFFE-B6AD-1721-2E510100A6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06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9A572A858F042E43B70198AD05EA8761" ma:contentTypeVersion="777" ma:contentTypeDescription="Permitting &amp; Compliance Word Document" ma:contentTypeScope="" ma:versionID="a8cc623711893be858a3763705bc69b0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cd6faf52-b12f-444c-a3fc-1f0e7a71d996" xmlns:ns6="9be56660-2c31-41ef-bc00-23e72f632f2a" targetNamespace="http://schemas.microsoft.com/office/2006/metadata/properties" ma:root="true" ma:fieldsID="89dd3acc548b7fd908a47e99fc8a6228" ns2:_="" ns4:_="" ns5:_="" ns6:_="">
    <xsd:import namespace="859f7ad6-93f6-4205-b62b-a17f28acbbac"/>
    <xsd:import namespace="6e121689-de5b-41b9-a751-bfeda7fa2b07"/>
    <xsd:import namespace="cd6faf52-b12f-444c-a3fc-1f0e7a71d996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5:MediaServiceGenerationTime" minOccurs="0"/>
                <xsd:element ref="ns5:MediaServiceEventHashCode" minOccurs="0"/>
                <xsd:element ref="ns5:MediaServiceLocation" minOccurs="0"/>
                <xsd:element ref="ns5:MediaServiceAutoTags" minOccurs="0"/>
                <xsd:element ref="ns4:LastSharedByUser" minOccurs="0"/>
                <xsd:element ref="ns5:MediaServiceDateTaken" minOccurs="0"/>
                <xsd:element ref="ns5:MediaServiceAutoKeyPoints" minOccurs="0"/>
                <xsd:element ref="ns5:MediaServiceKeyPoints" minOccurs="0"/>
                <xsd:element ref="ns5:MediaServiceOCR" minOccurs="0"/>
                <xsd:element ref="ns6:_dlc_DocId" minOccurs="0"/>
                <xsd:element ref="ns6:_dlc_DocIdUrl" minOccurs="0"/>
                <xsd:element ref="ns6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dexed="true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6faf52-b12f-444c-a3fc-1f0e7a71d9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9" nillable="true" ma:displayName="Location" ma:internalName="MediaServiceLocation" ma:readOnly="true">
      <xsd:simpleType>
        <xsd:restriction base="dms:Text"/>
      </xsd:simpleType>
    </xsd:element>
    <xsd:element name="MediaServiceAutoTags" ma:index="3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Gwyddelwern SPS. - Emergency Sc</Site_x0020_Name>
    <Internal_x002f_External xmlns="859f7ad6-93f6-4205-b62b-a17f28acbbac">Internal document</Internal_x002f_External>
    <Post_x0020_code xmlns="859f7ad6-93f6-4205-b62b-a17f28acbbac">LL21 9DD</Post_x0020_code>
    <TaxCatchAll xmlns="859f7ad6-93f6-4205-b62b-a17f28acbbac" xsi:nil="true"/>
    <Document_x0020_Type xmlns="859f7ad6-93f6-4205-b62b-a17f28acbbac">Photo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cf76f155ced4ddcb4097134ff3c332f xmlns="cd6faf52-b12f-444c-a3fc-1f0e7a71d996">
      <Terms xmlns="http://schemas.microsoft.com/office/infopath/2007/PartnerControls"/>
    </lcf76f155ced4ddcb4097134ff3c332f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2024-12-10T00:00:00+00:00</Document_x0020_Date>
    <Facility_x0020_Address xmlns="859f7ad6-93f6-4205-b62b-a17f28acbbac">Gwyddelwern Corwen Denbighshire</Facility_x0020_Address>
    <Environment_x0020_Sub_x0020_Folder xmlns="859f7ad6-93f6-4205-b62b-a17f28acbbac">Inspections</Environment_x0020_Sub_x0020_Folder>
    <Customer_x0020_Name xmlns="859f7ad6-93f6-4205-b62b-a17f28acbbac">DWR CYMRU CYFYNGEDIG</Customer_x0020_Name>
    <Surrendered_x002f_Expired_x0020_Date xmlns="859f7ad6-93f6-4205-b62b-a17f28acbbac" xsi:nil="true"/>
    <_dlc_DocId xmlns="9be56660-2c31-41ef-bc00-23e72f632f2a">REGU-369-2758016</_dlc_DocId>
    <_dlc_DocIdUrl xmlns="9be56660-2c31-41ef-bc00-23e72f632f2a">
      <Url>https://cyfoethnaturiolcymru.sharepoint.com/teams/Regulatory/Permitting/_layouts/15/DocIdRedir.aspx?ID=REGU-369-2758016</Url>
      <Description>REGU-369-2758016</Description>
    </_dlc_DocIdUrl>
  </documentManagement>
</p:properties>
</file>

<file path=customXml/itemProps1.xml><?xml version="1.0" encoding="utf-8"?>
<ds:datastoreItem xmlns:ds="http://schemas.openxmlformats.org/officeDocument/2006/customXml" ds:itemID="{2196054E-3343-4A05-90E5-B3E314283664}"/>
</file>

<file path=customXml/itemProps2.xml><?xml version="1.0" encoding="utf-8"?>
<ds:datastoreItem xmlns:ds="http://schemas.openxmlformats.org/officeDocument/2006/customXml" ds:itemID="{90FED739-6061-4988-AC36-5886DAC5CBF2}"/>
</file>

<file path=customXml/itemProps3.xml><?xml version="1.0" encoding="utf-8"?>
<ds:datastoreItem xmlns:ds="http://schemas.openxmlformats.org/officeDocument/2006/customXml" ds:itemID="{A59587E9-A8CB-4BD7-B6FD-E46A8FB4F562}"/>
</file>

<file path=customXml/itemProps4.xml><?xml version="1.0" encoding="utf-8"?>
<ds:datastoreItem xmlns:ds="http://schemas.openxmlformats.org/officeDocument/2006/customXml" ds:itemID="{11C65654-5005-4C1C-BE12-5D9A6E3C13D6}"/>
</file>

<file path=customXml/itemProps5.xml><?xml version="1.0" encoding="utf-8"?>
<ds:datastoreItem xmlns:ds="http://schemas.openxmlformats.org/officeDocument/2006/customXml" ds:itemID="{7750CE53-46F8-4F71-95F1-607F2B8AD8E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Widescreen</PresentationFormat>
  <Paragraphs>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Gwyddelwern SPS 10.12.2024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Chisnell, Amy</dc:creator>
  <cp:lastModifiedBy>Chisnell, Amy</cp:lastModifiedBy>
  <cp:revision>1</cp:revision>
  <dcterms:created xsi:type="dcterms:W3CDTF">2024-12-10T15:50:28Z</dcterms:created>
  <dcterms:modified xsi:type="dcterms:W3CDTF">2024-12-10T15:51:17Z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0x01010067EB80C5FE939D4A9B3D8BA62129B7F50102009A572A858F042E43B70198AD05EA8761</vt:lpwstr>
  </property>
  <property fmtid="{D5CDD505-2E9C-101B-9397-08002B2CF9AE}" pid="3" name="_dlc_DocIdItemGuid">
    <vt:lpwstr>77ed9ea1-ae3e-4455-94ba-304c66e9eb86</vt:lpwstr>
  </property>
  <property fmtid="{D5CDD505-2E9C-101B-9397-08002B2CF9AE}" pid="4" name="MediaServiceImageTags">
    <vt:lpwstr/>
  </property>
</Properties>
</file>