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6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20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47AAD-3420-4E11-B44F-482B9464F7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C5366C-027A-4B93-8E91-86F2FAEFB3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DB5795-6E3B-4D1E-96EC-526F943B3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1642-C067-4F2E-B6AF-AB71A42C24CD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546933-D5A7-41EB-B921-5F9149180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81DA2E-E10C-42F9-8832-2382EF084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3C45C-2592-4EE0-80AC-ED9E134E2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279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C1868-04AD-4A72-BCE8-604167928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ABCA03-117A-497C-91B1-B0A9BFBF5C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3E6E59-169D-4B90-8A77-D0FF3B82F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1642-C067-4F2E-B6AF-AB71A42C24CD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9D54B6-10C7-4DD2-AE86-B43E9ABA1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487FCC-7DA0-412B-8432-77ADCF711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3C45C-2592-4EE0-80AC-ED9E134E2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297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5EDC0-EA47-446B-9D5C-86625A819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1A0923-8FA6-43D3-8C0B-0B4977D934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6A9942-BC0F-49C3-8F14-562DA6E2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1642-C067-4F2E-B6AF-AB71A42C24CD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E16AAB-1B7E-4CB9-80E8-7FED70B70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0A7C6-B7D3-488B-AC20-D1FAB466F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3C45C-2592-4EE0-80AC-ED9E134E2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233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F2C24-9D3E-4F43-9586-7AACEBF9D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532347-8960-4DD5-A5A5-AC1E45823D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3C562A-4403-41E9-A979-7869C64403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4A5E8E-6026-47DC-9CF6-04D91F45B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1642-C067-4F2E-B6AF-AB71A42C24CD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16500D-C99D-4177-AC21-BC82E479D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7480B9-C39F-4C4D-A4F1-E4ADD49FF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3C45C-2592-4EE0-80AC-ED9E134E2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21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C3E51-B263-41A4-BE69-F1F137544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465FA2-5188-42FF-AFB3-1A1577F93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00012B-8A70-480F-8E3E-632B57C3FD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34FEF7-4B95-4A30-95F6-38203136C3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462895-E183-4C11-9B48-EBF6653CAD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8A6E83-2E18-4923-8C2D-8495B4B44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1642-C067-4F2E-B6AF-AB71A42C24CD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AF2626-B00D-467D-A254-D00511DB7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1232A7-580F-49EE-B6B0-78E68322C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3C45C-2592-4EE0-80AC-ED9E134E2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0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875B2-63C3-4283-BC54-BAAA04AB7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9750EF-6F8A-4E47-B870-FE9358D41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1642-C067-4F2E-B6AF-AB71A42C24CD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94304-14FA-4297-BF5F-92FAEA582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4B6B92-2005-4886-82D9-ED50F70E6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3C45C-2592-4EE0-80AC-ED9E134E2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990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618F6C-CF5A-4BAF-B067-E7B47742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1642-C067-4F2E-B6AF-AB71A42C24CD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3681CD-AA48-475C-BEE2-76621F547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5CBF2D-3126-4919-950F-4D5B4728B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3C45C-2592-4EE0-80AC-ED9E134E2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774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11487-D570-4B64-910B-2F5E3F48E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9BB5F-F0AF-4BE6-BF61-8D4C2E925B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E06202-9EEC-4B9F-B417-77EF8BFAE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D4B9D4-1AEA-4F63-AF8E-3175BE508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1642-C067-4F2E-B6AF-AB71A42C24CD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77422C-DBAD-487A-BA66-812BCFCC5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6A88C4-C1D4-4520-8037-6E15A1AD7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3C45C-2592-4EE0-80AC-ED9E134E2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275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29DDD-5A84-4D01-AF81-75798D9D0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B35BEF-4B54-403E-9468-6A2606D9A4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455FE4-23AD-40E2-BB68-4121251B1A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4E088F-B65B-4E8F-880E-643882394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1642-C067-4F2E-B6AF-AB71A42C24CD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FDA81C-E143-4D92-A882-01CD66EC0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BB6DC9-426E-42BA-B7F1-DBAF1C837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3C45C-2592-4EE0-80AC-ED9E134E2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065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CF5B2-1EA3-4C68-9FF5-54F578C5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45CCCE-FF0D-4398-8D1B-5662A8341C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0F566-9E02-40E8-AF5F-87FDA30AF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1642-C067-4F2E-B6AF-AB71A42C24CD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3127B-BE09-4710-92C4-74BF947E2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152505-6C88-4F13-A0D2-5E53C691B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3C45C-2592-4EE0-80AC-ED9E134E2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344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F30D39-5968-40CA-AADF-53DFBDE4A5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FF48B0-87D9-4E1A-BC9D-B9D399F53B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AD6BA6-0719-400E-A50D-E873449D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1642-C067-4F2E-B6AF-AB71A42C24CD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7527F-43AE-435F-A760-03906E792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A1B20-ADD7-4FEC-B028-6D01F26A6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3C45C-2592-4EE0-80AC-ED9E134E2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493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2D01B7-F7B5-4CCB-8DB2-8C07B3B51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440F1D-A831-47AA-BB94-312927E88A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E38DEB-F4DE-4126-8903-B1C500B546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B1642-C067-4F2E-B6AF-AB71A42C24CD}" type="datetimeFigureOut">
              <a:rPr lang="en-GB" smtClean="0"/>
              <a:t>23/04/2019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C278C1-5D8E-47FB-80D0-971AF0B0DD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B3AE2E-CC73-4920-84D6-51547D6350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3C45C-2592-4EE0-80AC-ED9E134E29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0005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87E78-C00A-493B-91EC-EE0C234EAE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Trostre</a:t>
            </a:r>
            <a:r>
              <a:rPr lang="en-GB" dirty="0"/>
              <a:t> Depot.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11C6CB-18A2-4AA6-9E92-F001181FCF4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390969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52">
            <a:extLst>
              <a:ext uri="{FF2B5EF4-FFF2-40B4-BE49-F238E27FC236}">
                <a16:creationId xmlns:a16="http://schemas.microsoft.com/office/drawing/2014/main" id="{F08246E4-A94A-4CDF-86F4-3FAC5F7B46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487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53">
            <a:extLst>
              <a:ext uri="{FF2B5EF4-FFF2-40B4-BE49-F238E27FC236}">
                <a16:creationId xmlns:a16="http://schemas.microsoft.com/office/drawing/2014/main" id="{B300ABEA-182A-47C1-9EC8-106E5C2B14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91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54">
            <a:extLst>
              <a:ext uri="{FF2B5EF4-FFF2-40B4-BE49-F238E27FC236}">
                <a16:creationId xmlns:a16="http://schemas.microsoft.com/office/drawing/2014/main" id="{D8ED173A-3B7F-4189-AD9A-0CD744DF42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671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55">
            <a:extLst>
              <a:ext uri="{FF2B5EF4-FFF2-40B4-BE49-F238E27FC236}">
                <a16:creationId xmlns:a16="http://schemas.microsoft.com/office/drawing/2014/main" id="{7B33CDF1-A30C-4241-8C9B-7754C9E11B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72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56">
            <a:extLst>
              <a:ext uri="{FF2B5EF4-FFF2-40B4-BE49-F238E27FC236}">
                <a16:creationId xmlns:a16="http://schemas.microsoft.com/office/drawing/2014/main" id="{459485F0-8578-4145-BD78-CE8E79311E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13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57">
            <a:extLst>
              <a:ext uri="{FF2B5EF4-FFF2-40B4-BE49-F238E27FC236}">
                <a16:creationId xmlns:a16="http://schemas.microsoft.com/office/drawing/2014/main" id="{C1115572-8492-4C51-B662-78E6A57839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882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58">
            <a:extLst>
              <a:ext uri="{FF2B5EF4-FFF2-40B4-BE49-F238E27FC236}">
                <a16:creationId xmlns:a16="http://schemas.microsoft.com/office/drawing/2014/main" id="{43AF7626-6286-4334-B37F-6EBCEA2D26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633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59">
            <a:extLst>
              <a:ext uri="{FF2B5EF4-FFF2-40B4-BE49-F238E27FC236}">
                <a16:creationId xmlns:a16="http://schemas.microsoft.com/office/drawing/2014/main" id="{C79B8807-6A50-43F6-B748-AA220E9070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399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0760">
            <a:extLst>
              <a:ext uri="{FF2B5EF4-FFF2-40B4-BE49-F238E27FC236}">
                <a16:creationId xmlns:a16="http://schemas.microsoft.com/office/drawing/2014/main" id="{FB6E4263-3A6B-4EF0-99B2-F0A3518D49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6509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380" ma:contentTypeDescription="Permitting &amp; Compliance Word Document" ma:contentTypeScope="" ma:versionID="d28b43dd691a0791c396a5ed54599b9d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2cd7809e-5722-48ef-a95b-f8b7179f3015" xmlns:ns6="http://schemas.microsoft.com/sharepoint/v4" targetNamespace="http://schemas.microsoft.com/office/2006/metadata/properties" ma:root="true" ma:fieldsID="34e06e8e7798742459edd070522360f2" ns2:_="" ns4:_="" ns5:_="" ns6:_="">
    <xsd:import namespace="859f7ad6-93f6-4205-b62b-a17f28acbbac"/>
    <xsd:import namespace="6e121689-de5b-41b9-a751-bfeda7fa2b07"/>
    <xsd:import namespace="2cd7809e-5722-48ef-a95b-f8b7179f3015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GenerationTime" minOccurs="0"/>
                <xsd:element ref="ns5:MediaServiceEventHashCode" minOccurs="0"/>
                <xsd:element ref="ns4:LastSharedByUser" minOccurs="0"/>
                <xsd:element ref="ns5:MediaServiceDateTaken" minOccurs="0"/>
                <xsd:element ref="ns5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2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Trostre Depot</Site_x0020_Name>
    <Internal_x002f_External xmlns="859f7ad6-93f6-4205-b62b-a17f28acbbac">Internal document</Internal_x002f_External>
    <Post_x0020_code xmlns="859f7ad6-93f6-4205-b62b-a17f28acbbac">SA14 9UU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 xsi:nil="true"/>
    <Surrendered_x002f_Expired xmlns="859f7ad6-93f6-4205-b62b-a17f28acbbac" xsi:nil="true"/>
    <Document_x0020_Date xmlns="859f7ad6-93f6-4205-b62b-a17f28acbbac">2018-10-07T23:00:00+00:00</Document_x0020_Date>
    <Facility_x0020_Address xmlns="859f7ad6-93f6-4205-b62b-a17f28acbbac">Trostre Depot, Unit 10 Trostre Industrial Estate, Llanelli, SA14 9UU</Facility_x0020_Address>
    <Environment_x0020_Sub_x0020_Folder xmlns="859f7ad6-93f6-4205-b62b-a17f28acbbac">Inspections</Environment_x0020_Sub_x0020_Folder>
    <Customer_x0020_Name xmlns="859f7ad6-93f6-4205-b62b-a17f28acbbac">Carmarthenshire County Council</Customer_x0020_Nam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B9BEAA83-127F-4298-81F1-DFDFC9546F60}"/>
</file>

<file path=customXml/itemProps2.xml><?xml version="1.0" encoding="utf-8"?>
<ds:datastoreItem xmlns:ds="http://schemas.openxmlformats.org/officeDocument/2006/customXml" ds:itemID="{B34D2AE1-0F07-40B1-AF63-D5AD8C06C0A2}"/>
</file>

<file path=customXml/itemProps3.xml><?xml version="1.0" encoding="utf-8"?>
<ds:datastoreItem xmlns:ds="http://schemas.openxmlformats.org/officeDocument/2006/customXml" ds:itemID="{7C8910E0-7F87-4809-BCCF-DBFCE089ABB0}"/>
</file>

<file path=customXml/itemProps4.xml><?xml version="1.0" encoding="utf-8"?>
<ds:datastoreItem xmlns:ds="http://schemas.openxmlformats.org/officeDocument/2006/customXml" ds:itemID="{349204A2-DFB9-4633-807B-F9CAF3DEF6CE}"/>
</file>

<file path=customXml/itemProps5.xml><?xml version="1.0" encoding="utf-8"?>
<ds:datastoreItem xmlns:ds="http://schemas.openxmlformats.org/officeDocument/2006/customXml" ds:itemID="{FF63D126-4674-437B-8856-AF90C56E821F}"/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7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Trostre Depot.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Trostre Depot.</dc:title>
  <dc:creator>Edwards, Michael</dc:creator>
  <cp:lastModifiedBy>Edwards, Michael</cp:lastModifiedBy>
  <cp:revision>1</cp:revision>
  <dcterms:created xsi:type="dcterms:W3CDTF">2019-04-23T10:04:35Z</dcterms:created>
  <dcterms:modified xsi:type="dcterms:W3CDTF">2019-04-23T10:13:10Z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REGU-219-157093</vt:lpwstr>
  </property>
  <property fmtid="{D5CDD505-2E9C-101B-9397-08002B2CF9AE}" pid="4" name="_dlc_DocIdItemGuid">
    <vt:lpwstr>cb8dfabc-74b9-4ade-a297-fbb420c92a54</vt:lpwstr>
  </property>
  <property fmtid="{D5CDD505-2E9C-101B-9397-08002B2CF9AE}" pid="5" name="_dlc_DocIdUrl">
    <vt:lpwstr>https://cyfoethnaturiolcymru.sharepoint.com/teams/Regulatory/Permitting/_layouts/15/DocIdRedir.aspx?ID=REGU-219-157093, REGU-219-157093</vt:lpwstr>
  </property>
</Properties>
</file>