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Masters/slideMaster1.xml" ContentType="application/vnd.openxmlformats-officedocument.presentationml.slideMaster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57" r:id="rId10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-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20" Type="http://schemas.openxmlformats.org/officeDocument/2006/relationships/customXml" Target="../customXml/item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ustomXml" Target="../customXml/item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2396D2-1762-4564-A37D-EB1E1FDECFC4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CBCA2E-8B2E-498F-B92B-6EB006E471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798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Kiosk with telemetry and power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CBCA2E-8B2E-498F-B92B-6EB006E4712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0460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EDM level sensor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CBCA2E-8B2E-498F-B92B-6EB006E4712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857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CSO outlet – no debris or fungus seen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CBCA2E-8B2E-498F-B92B-6EB006E4712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6463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Close up of the outfall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CBCA2E-8B2E-498F-B92B-6EB006E4712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0909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CSO screen and overflow channel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CBCA2E-8B2E-498F-B92B-6EB006E4712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0258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CSO screen cover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CBCA2E-8B2E-498F-B92B-6EB006E4712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0231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CSO overflow cover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CBCA2E-8B2E-498F-B92B-6EB006E4712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72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C1919-ED36-899C-033C-6EC4690AE4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DBFC97-0769-0DB3-D047-C7D7E9D088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CDCBB5-AB57-A15C-EDB1-575D5BF8A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26A05-49AF-4C0A-B2B6-9E435CEBB0B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992133-1649-FE9F-AC33-3E25B7CEE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71695-35F0-8276-CFFC-E07EB9AEA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5653-03A7-47DA-956A-3694BF4A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1553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E14DA-04D6-5443-1ED5-A04A50ACA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40951F-8430-445D-81EF-B191973656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7C0607-44D5-F8B3-2C93-8BBBA4FD4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26A05-49AF-4C0A-B2B6-9E435CEBB0B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3B0407-C5F2-FC22-4310-3F818B3B3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4CEC7D-DDFA-BCB1-E6D3-0FA6AFD67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5653-03A7-47DA-956A-3694BF4A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926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5D3C84-4171-C4B4-76B3-048B893D45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3EBC88-3F63-3E2F-8D2A-9CD47AFE82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542AA2-8BFA-2DA0-0F18-8892FFC8B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26A05-49AF-4C0A-B2B6-9E435CEBB0B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0A96C3-C8FA-BFE6-CCD3-802C9743F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19F6CA-D7EC-9ECD-B502-7F32EC22A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5653-03A7-47DA-956A-3694BF4A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501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76A08-4FAD-B5AF-E417-7A71AF2CF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179B9A-8904-2BCA-E842-0542A9A4E3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DF7406-563B-E784-2645-40278152B8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F4E799-DF78-021B-88C9-956768717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26A05-49AF-4C0A-B2B6-9E435CEBB0B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04671C-5059-8871-EF70-E9EAD8CE6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397369-7CE5-B39B-58D2-C2D5D35A4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5653-03A7-47DA-956A-3694BF4A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6658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870099-91E7-3EE3-1CA2-C000F753B8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D0FAAF-FF94-A5E8-5F58-83B653BC18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880564-645A-5296-7E47-28103C2FAC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22A9A8-964C-EBB0-E74E-F9B045A264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49A7B11-428E-AA26-C2B0-B9CF558137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1C96047-2F20-83BF-CC46-21A82C6F6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26A05-49AF-4C0A-B2B6-9E435CEBB0B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45D004-DB0B-CE7C-48CC-B03A38824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B3F2F7-7483-CB71-346C-CF5B8FDDC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5653-03A7-47DA-956A-3694BF4A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34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66F5D-8CE5-098E-4EBA-E715D99F0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4290C1-9F7E-A40D-AB99-97DEC2CC4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26A05-49AF-4C0A-B2B6-9E435CEBB0B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0E4D53-0573-204F-EADB-37B1C3A6A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7E41F9-5732-D191-3D4B-F348BDB8C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5653-03A7-47DA-956A-3694BF4A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699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B11AB8-6ED4-F011-F45B-C11A63C442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26A05-49AF-4C0A-B2B6-9E435CEBB0B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C9B46AA-4DF1-04C9-2E77-A427C0D95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270FD4-4A08-B9A1-A230-7EEF70299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5653-03A7-47DA-956A-3694BF4A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698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46F2B-4111-E41E-3605-9D6B12F0C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4E390A-EF6E-AE87-D7A0-F27CFBEB80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4F20FC-4E9C-E32E-55E5-B9D53D0F27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DE0B7C-F0E6-FD5B-C3BF-42115E35A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26A05-49AF-4C0A-B2B6-9E435CEBB0B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41C0B3-653D-6A98-0627-16072A4B2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A27121-B71E-94E7-B9A7-4BB28E86F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5653-03A7-47DA-956A-3694BF4A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312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887CF-79D7-B28C-CD2F-02AD12FDC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D21ABA8-EA30-F429-47B9-706B3BE327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03AE00-42EF-ED1D-60D5-0AC77A8750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2D7E0B-25D6-EF36-6CF5-C5AB11E967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26A05-49AF-4C0A-B2B6-9E435CEBB0B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FEE0F2-A884-A0F1-0D30-2E8DBBFBE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099E9C-B378-8E9A-B016-13BD329A0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5653-03A7-47DA-956A-3694BF4A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256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63A7D3-A4D7-6390-F3FD-5EE77BCE4E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0D6261-E420-599C-71FD-71C7CB05F9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6C867E-47D1-5C8F-FC95-12415F62E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26A05-49AF-4C0A-B2B6-9E435CEBB0B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186A40-258C-B872-4F06-15351F522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158036-6C35-61C5-7209-A37FAF3AE9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5653-03A7-47DA-956A-3694BF4A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009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925EEFC-4C91-8079-FA0B-D1748726F2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B68B2B-4FE5-DA74-47BB-C497974715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769D04-FFD5-A039-BA3F-FABC8219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26A05-49AF-4C0A-B2B6-9E435CEBB0B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D7A32B-516D-0D67-C22B-866AF6468D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E53CA4-BABB-3D9D-D991-C660B0C26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5653-03A7-47DA-956A-3694BF4A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140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5AF1D7-B14A-BAB5-A580-8D7FFC963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A67EE1-D9BF-200C-0604-3E4E574C51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0BF37A-05DC-B969-0945-1CF31E1F61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DF26A05-49AF-4C0A-B2B6-9E435CEBB0B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82E6EE-5FAE-297E-6026-2B070AEB7B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E2C825-73C5-3DEC-446B-29A8FDB94F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7B25653-03A7-47DA-956A-3694BF4A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2229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8FF1B-0DF3-A2C6-BF34-87706E13B5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CSO at rear of Tannery/Queen St CSO inspection photos 11.09.2025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1E8F08-4E8A-A22D-4580-C4E8FF98435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Chisnell, Amy</a:t>
            </a:r>
          </a:p>
        </p:txBody>
      </p:sp>
    </p:spTree>
    <p:extLst>
      <p:ext uri="{BB962C8B-B14F-4D97-AF65-F5344CB8AC3E}">
        <p14:creationId xmlns:p14="http://schemas.microsoft.com/office/powerpoint/2010/main" val="955546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911_113556">
            <a:extLst>
              <a:ext uri="{FF2B5EF4-FFF2-40B4-BE49-F238E27FC236}">
                <a16:creationId xmlns:a16="http://schemas.microsoft.com/office/drawing/2014/main" id="{0F11C25F-6AEC-722C-90AF-68E02038EE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5991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911_113600">
            <a:extLst>
              <a:ext uri="{FF2B5EF4-FFF2-40B4-BE49-F238E27FC236}">
                <a16:creationId xmlns:a16="http://schemas.microsoft.com/office/drawing/2014/main" id="{39BF9C62-FED1-58AD-ECC0-3F9037D87A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4868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911_113723">
            <a:extLst>
              <a:ext uri="{FF2B5EF4-FFF2-40B4-BE49-F238E27FC236}">
                <a16:creationId xmlns:a16="http://schemas.microsoft.com/office/drawing/2014/main" id="{E34A769D-D81A-674D-E3A8-278E6A7F44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126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911_113733">
            <a:extLst>
              <a:ext uri="{FF2B5EF4-FFF2-40B4-BE49-F238E27FC236}">
                <a16:creationId xmlns:a16="http://schemas.microsoft.com/office/drawing/2014/main" id="{BA802BB4-5C78-E402-523D-4CCBA4EDEE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8870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911_113738">
            <a:extLst>
              <a:ext uri="{FF2B5EF4-FFF2-40B4-BE49-F238E27FC236}">
                <a16:creationId xmlns:a16="http://schemas.microsoft.com/office/drawing/2014/main" id="{93E928B8-F822-4E2F-5610-BE7EB986E5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8430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911_113807">
            <a:extLst>
              <a:ext uri="{FF2B5EF4-FFF2-40B4-BE49-F238E27FC236}">
                <a16:creationId xmlns:a16="http://schemas.microsoft.com/office/drawing/2014/main" id="{7E17041F-50EC-2C59-C24A-FA9CF25600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2191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911_113847">
            <a:extLst>
              <a:ext uri="{FF2B5EF4-FFF2-40B4-BE49-F238E27FC236}">
                <a16:creationId xmlns:a16="http://schemas.microsoft.com/office/drawing/2014/main" id="{7DD103B7-C23F-8F63-1397-E35A78E81C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995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911_113849">
            <a:extLst>
              <a:ext uri="{FF2B5EF4-FFF2-40B4-BE49-F238E27FC236}">
                <a16:creationId xmlns:a16="http://schemas.microsoft.com/office/drawing/2014/main" id="{6B3D2D25-D49D-F5C4-12D8-24B3F6B70F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994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9A572A858F042E43B70198AD05EA8761" ma:contentTypeVersion="784" ma:contentTypeDescription="Permitting &amp; Compliance Word Document" ma:contentTypeScope="" ma:versionID="0402ad024b8c47729050c48470ea2cdb">
  <xsd:schema xmlns:xsd="http://www.w3.org/2001/XMLSchema" xmlns:xs="http://www.w3.org/2001/XMLSchema" xmlns:p="http://schemas.microsoft.com/office/2006/metadata/properties" xmlns:ns2="859f7ad6-93f6-4205-b62b-a17f28acbbac" xmlns:ns4="6e121689-de5b-41b9-a751-bfeda7fa2b07" xmlns:ns5="cd6faf52-b12f-444c-a3fc-1f0e7a71d996" xmlns:ns6="9be56660-2c31-41ef-bc00-23e72f632f2a" targetNamespace="http://schemas.microsoft.com/office/2006/metadata/properties" ma:root="true" ma:fieldsID="bd56a37bf97cfb9711d2fae0157fffed" ns2:_="" ns4:_="" ns5:_="" ns6:_="">
    <xsd:import namespace="859f7ad6-93f6-4205-b62b-a17f28acbbac"/>
    <xsd:import namespace="6e121689-de5b-41b9-a751-bfeda7fa2b07"/>
    <xsd:import namespace="cd6faf52-b12f-444c-a3fc-1f0e7a71d996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LastSharedByTime" minOccurs="0"/>
                <xsd:element ref="ns5:MediaServiceMetadata" minOccurs="0"/>
                <xsd:element ref="ns5:MediaServiceFastMetadata" minOccurs="0"/>
                <xsd:element ref="ns5:MediaServiceGenerationTime" minOccurs="0"/>
                <xsd:element ref="ns5:MediaServiceEventHashCode" minOccurs="0"/>
                <xsd:element ref="ns5:MediaServiceLocation" minOccurs="0"/>
                <xsd:element ref="ns5:MediaServiceAutoTags" minOccurs="0"/>
                <xsd:element ref="ns4:LastSharedByUser" minOccurs="0"/>
                <xsd:element ref="ns5:MediaServiceDateTaken" minOccurs="0"/>
                <xsd:element ref="ns5:MediaServiceAutoKeyPoints" minOccurs="0"/>
                <xsd:element ref="ns5:MediaServiceKeyPoints" minOccurs="0"/>
                <xsd:element ref="ns5:MediaServiceOCR" minOccurs="0"/>
                <xsd:element ref="ns6:_dlc_DocId" minOccurs="0"/>
                <xsd:element ref="ns6:_dlc_DocIdUrl" minOccurs="0"/>
                <xsd:element ref="ns6:_dlc_DocIdPersistId" minOccurs="0"/>
                <xsd:element ref="ns5:lcf76f155ced4ddcb4097134ff3c332f" minOccurs="0"/>
                <xsd:element ref="ns2:TaxCatchAll" minOccurs="0"/>
                <xsd:element ref="ns5:MediaServiceObjectDetectorVersions" minOccurs="0"/>
                <xsd:element ref="ns5:MediaServiceSearchProperties" minOccurs="0"/>
                <xsd:element ref="ns5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dexed="true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dexed="true" ma:internalName="Document_x0020_Typ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14" nillable="true" ma:displayName="License/Activity Type" ma:format="Dropdown" ma:hidden="true" ma:indexed="true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  <xsd:enumeration value="18. EPR Medium Combustion Plant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>
      <xsd:simpleType>
        <xsd:restriction base="dms:Choice">
          <xsd:enumeration value="Yes"/>
          <xsd:enumeration value="No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TaxCatchAll" ma:index="41" nillable="true" ma:displayName="Taxonomy Catch All Column" ma:hidden="true" ma:list="{7e602b1e-d2f0-4c3e-9f3d-f70bf714bda9}" ma:internalName="TaxCatchAll" ma:showField="CatchAllData" ma:web="6e121689-de5b-41b9-a751-bfeda7fa2b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24" nillable="true" ma:displayName="Last Shared By Time" ma:description="" ma:internalName="LastSharedByTime" ma:readOnly="true">
      <xsd:simpleType>
        <xsd:restriction base="dms:DateTime"/>
      </xsd:simpleType>
    </xsd:element>
    <xsd:element name="LastSharedByUser" ma:index="31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6faf52-b12f-444c-a3fc-1f0e7a71d99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9" nillable="true" ma:displayName="Location" ma:internalName="MediaServiceLocation" ma:readOnly="true">
      <xsd:simpleType>
        <xsd:restriction base="dms:Text"/>
      </xsd:simpleType>
    </xsd:element>
    <xsd:element name="MediaServiceAutoTags" ma:index="30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3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3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3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40" nillable="true" ma:taxonomy="true" ma:internalName="lcf76f155ced4ddcb4097134ff3c332f" ma:taxonomyFieldName="MediaServiceImageTags" ma:displayName="Image Tags" ma:readOnly="false" ma:fieldId="{5cf76f15-5ced-4ddc-b409-7134ff3c332f}" ma:taxonomyMulti="true" ma:sspId="78499d3b-94a8-4059-8763-489d4400b14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4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44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6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7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8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CSO at The Rear Of The Tannery</Site_x0020_Name>
    <Internal_x002f_External xmlns="859f7ad6-93f6-4205-b62b-a17f28acbbac">Internal document</Internal_x002f_External>
    <Post_x0020_code xmlns="859f7ad6-93f6-4205-b62b-a17f28acbbac">LL20 8LA</Post_x0020_code>
    <TaxCatchAll xmlns="859f7ad6-93f6-4205-b62b-a17f28acbbac" xsi:nil="true"/>
    <Document_x0020_Type xmlns="859f7ad6-93f6-4205-b62b-a17f28acbbac">Photo</Document_x0020_Type>
    <Welsh_x0020_Local_x0020_Authority xmlns="859f7ad6-93f6-4205-b62b-a17f28acbbac" xsi:nil="true"/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cf76f155ced4ddcb4097134ff3c332f xmlns="cd6faf52-b12f-444c-a3fc-1f0e7a71d996">
      <Terms xmlns="http://schemas.microsoft.com/office/infopath/2007/PartnerControls"/>
    </lcf76f155ced4ddcb4097134ff3c332f>
    <License_x002f_Activity_x0020_Type xmlns="859f7ad6-93f6-4205-b62b-a17f28acbbac">4. EPR Water Discharge</License_x002f_Activity_x0020_Type>
    <Surrendered_x002f_Expired xmlns="859f7ad6-93f6-4205-b62b-a17f28acbbac" xsi:nil="true"/>
    <Document_x0020_Date xmlns="859f7ad6-93f6-4205-b62b-a17f28acbbac">2025-09-10T23:00:00+00:00</Document_x0020_Date>
    <Facility_x0020_Address xmlns="859f7ad6-93f6-4205-b62b-a17f28acbbac">R/O Tannery, Queens St, Llangollen</Facility_x0020_Address>
    <Environment_x0020_Sub_x0020_Folder xmlns="859f7ad6-93f6-4205-b62b-a17f28acbbac">Inspections</Environment_x0020_Sub_x0020_Folder>
    <Customer_x0020_Name xmlns="859f7ad6-93f6-4205-b62b-a17f28acbbac">DWR CYMRU CYFYNGEDIG</Customer_x0020_Name>
    <Surrendered_x002f_Expired_x0020_Date xmlns="859f7ad6-93f6-4205-b62b-a17f28acbbac" xsi:nil="true"/>
    <_dlc_DocId xmlns="9be56660-2c31-41ef-bc00-23e72f632f2a">REGU-369-2761387</_dlc_DocId>
    <_dlc_DocIdUrl xmlns="9be56660-2c31-41ef-bc00-23e72f632f2a">
      <Url>https://cyfoethnaturiolcymru.sharepoint.com/teams/Regulatory/Permitting/_layouts/15/DocIdRedir.aspx?ID=REGU-369-2761387</Url>
      <Description>REGU-369-2761387</Description>
    </_dlc_DocIdUrl>
  </documentManagement>
</p:properties>
</file>

<file path=customXml/itemProps1.xml><?xml version="1.0" encoding="utf-8"?>
<ds:datastoreItem xmlns:ds="http://schemas.openxmlformats.org/officeDocument/2006/customXml" ds:itemID="{AF2C05AD-7816-413F-9A94-17F6C6FC2D03}"/>
</file>

<file path=customXml/itemProps2.xml><?xml version="1.0" encoding="utf-8"?>
<ds:datastoreItem xmlns:ds="http://schemas.openxmlformats.org/officeDocument/2006/customXml" ds:itemID="{E1A788AF-6217-4F66-A195-00C505F39062}"/>
</file>

<file path=customXml/itemProps3.xml><?xml version="1.0" encoding="utf-8"?>
<ds:datastoreItem xmlns:ds="http://schemas.openxmlformats.org/officeDocument/2006/customXml" ds:itemID="{DD02211D-689D-448C-8BBC-23EE5663F7B9}"/>
</file>

<file path=customXml/itemProps4.xml><?xml version="1.0" encoding="utf-8"?>
<ds:datastoreItem xmlns:ds="http://schemas.openxmlformats.org/officeDocument/2006/customXml" ds:itemID="{2BCDB42B-CFE0-468B-976E-86857D95D642}"/>
</file>

<file path=customXml/itemProps5.xml><?xml version="1.0" encoding="utf-8"?>
<ds:datastoreItem xmlns:ds="http://schemas.openxmlformats.org/officeDocument/2006/customXml" ds:itemID="{8BD5DBB9-8B00-4A15-8430-5846BFC89C4E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</Words>
  <Application>Microsoft Office PowerPoint</Application>
  <PresentationFormat>Widescreen</PresentationFormat>
  <Paragraphs>16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Arial</vt:lpstr>
      <vt:lpstr>Office Theme</vt:lpstr>
      <vt:lpstr>CSO at rear of Tannery/Queen St CSO inspection photos 11.09.2025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Chisnell, Amy</dc:creator>
  <cp:lastModifiedBy>Chisnell, Amy</cp:lastModifiedBy>
  <cp:revision>1</cp:revision>
  <dcterms:created xsi:type="dcterms:W3CDTF">2025-10-02T12:44:38Z</dcterms:created>
  <dcterms:modified xsi:type="dcterms:W3CDTF">2025-10-02T13:07:21Z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0x01010067EB80C5FE939D4A9B3D8BA62129B7F50102009A572A858F042E43B70198AD05EA8761</vt:lpwstr>
  </property>
  <property fmtid="{D5CDD505-2E9C-101B-9397-08002B2CF9AE}" pid="3" name="_dlc_DocIdItemGuid">
    <vt:lpwstr>1f0023d7-2a27-4ab6-9139-6722c2ac908a</vt:lpwstr>
  </property>
  <property fmtid="{D5CDD505-2E9C-101B-9397-08002B2CF9AE}" pid="4" name="MediaServiceImageTags">
    <vt:lpwstr/>
  </property>
</Properties>
</file>