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132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openxmlformats.org/officeDocument/2006/relationships/customXml" Target="../customXml/item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customXml" Target="../customXml/item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A1062-B6EB-426D-A668-9365D4618B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AB76F1-02D0-4B20-B6B9-C9A65AF5D6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6A4C6F-06FC-4F17-AFBE-5BCADCDCE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0B850-DA11-41D6-93A6-CCEBE2697017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8D4068-9CD7-4DF2-A60D-A0AD576E0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BEF5FA-7BA4-4991-964C-031C07F98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945E4-05D5-4693-9E24-95172DEB7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551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8347F-2010-4E0F-91B3-E29BACEFA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09B49C-DA37-4269-828E-F007CD4417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E8DC2-E825-4ABE-8C88-EF29C53E9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0B850-DA11-41D6-93A6-CCEBE2697017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72C841-A34B-41B2-915F-271F97F0D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797BE7-0025-4138-A3D1-2B027732E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945E4-05D5-4693-9E24-95172DEB7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847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91DCB-6886-4BF8-B820-6631D7C4A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82EB9C-A33E-4D08-A6C2-E19707A1E0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B3E650-5945-464A-A29A-D6B8EE10D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0B850-DA11-41D6-93A6-CCEBE2697017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739178-16FC-4B82-B0FE-C423E7FB8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A94C1B-8D07-4958-9480-B4CC5DDFC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945E4-05D5-4693-9E24-95172DEB7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44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B79000-9E11-495A-99CC-A9CA7590D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E25012-3D56-45F6-A9AB-931AC15929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C52F30-CBE6-453B-B866-A168A723E5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4BC3DB-DEE7-415F-8746-3910274CB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0B850-DA11-41D6-93A6-CCEBE2697017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EFA221-F693-4846-A63A-940C9252A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C5EE10-0138-4308-A2C9-64B7C5EBB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945E4-05D5-4693-9E24-95172DEB7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208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93943-0A95-4009-9CC2-467EADD376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BC29BE-30AC-4AF2-A8D5-251758078B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F29F0A-3884-4138-9AC4-41FA436912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A161F3F-536F-4540-AF31-A20530E01A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BF5C38-0F0B-4113-90A9-50CC4D1B9A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BC4C73-1EB8-4611-8BFB-CD0F4137D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0B850-DA11-41D6-93A6-CCEBE2697017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8DBF21-72D2-4BF7-9FA3-E85EB5DA5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8F1DC7-E9EE-435E-8589-348238B49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945E4-05D5-4693-9E24-95172DEB7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329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CF722-444B-44F5-BCBC-C3FE337F2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36D255-E031-4F5E-AB81-459316671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0B850-DA11-41D6-93A6-CCEBE2697017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E288D4-BD5F-42CB-837D-04308AA2B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2040A0-5E72-4BA8-84CA-8E063E4A2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945E4-05D5-4693-9E24-95172DEB7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149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427AF2-9FC0-4A6B-9235-D149493074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0B850-DA11-41D6-93A6-CCEBE2697017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318C66-1779-41F7-BDE9-C6632CEA4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1DF1B7-08A3-45C5-ABEE-E6581BDEB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945E4-05D5-4693-9E24-95172DEB7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460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C9E4F-9C74-4302-99A1-2C200A35E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F0EC38-0A68-4122-90B8-D2CA1165F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2F6EF1-6FA5-4B31-BB2E-2D1F2817B2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CD9998-5525-4652-AC91-8F56B7AD5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0B850-DA11-41D6-93A6-CCEBE2697017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220108-F662-444C-9CC9-4E53EE219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5DC849-B17F-4CA8-8598-7F3BB3EDC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945E4-05D5-4693-9E24-95172DEB7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707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690887-C070-4B82-B971-587155C68D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187001-EC1C-43A4-818E-06DD4E07DB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9BEE6D-E9D9-4B5E-9280-29B019A04C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405ADB-7B48-40E6-9357-934B7F68E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0B850-DA11-41D6-93A6-CCEBE2697017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97B839-E4A8-4552-8C80-8ED602A3C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010C1C-C8C2-481E-BC0A-47BBEE379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945E4-05D5-4693-9E24-95172DEB7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931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12ECC-E5DD-4FCB-8B07-CB611B918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5FBB68-7FF4-49FF-A71F-046EA33C3A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6A786B-C983-4246-813C-7A462A7B5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0B850-DA11-41D6-93A6-CCEBE2697017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2A038-2968-4705-AB3F-79C4E5E2E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D8B3AF-F597-403A-B660-189DD0CE0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945E4-05D5-4693-9E24-95172DEB7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686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FB7232-25E0-47D4-8200-82E33ECEC9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582D14-B855-4DFB-835F-2F9A25AABA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BCE77D-3EF3-4706-9D3B-C67D571F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0B850-DA11-41D6-93A6-CCEBE2697017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6DC30B-4A3F-4B12-8D37-8E68D19B3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2755F3-831F-46B5-AF2C-7BCD08AB8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945E4-05D5-4693-9E24-95172DEB7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014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28436E-04AE-4EA2-A15F-4178F5630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860D27-9076-4CEA-89D0-7BAAB65AC8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11F00C-7151-4725-B704-8C1DBB226F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0B850-DA11-41D6-93A6-CCEBE2697017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0306B6-79E9-42D6-87AF-93B347B462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7517B5-0FC3-4DF1-A3AE-663754D11A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7945E4-05D5-4693-9E24-95172DEB73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452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C3E8D-3666-4DC7-9243-9CC1FABA2C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200124 St </a:t>
            </a:r>
            <a:r>
              <a:rPr lang="en-GB" dirty="0" err="1"/>
              <a:t>Davids</a:t>
            </a:r>
            <a:r>
              <a:rPr lang="en-GB" dirty="0"/>
              <a:t> CA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B243BA-00A7-43DF-9C3D-7369B07B22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Edwards, Michael</a:t>
            </a:r>
          </a:p>
        </p:txBody>
      </p:sp>
    </p:spTree>
    <p:extLst>
      <p:ext uri="{BB962C8B-B14F-4D97-AF65-F5344CB8AC3E}">
        <p14:creationId xmlns:p14="http://schemas.microsoft.com/office/powerpoint/2010/main" val="24883318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74">
            <a:extLst>
              <a:ext uri="{FF2B5EF4-FFF2-40B4-BE49-F238E27FC236}">
                <a16:creationId xmlns:a16="http://schemas.microsoft.com/office/drawing/2014/main" id="{42F6AD5E-A4A0-45DB-8A35-D7F94BD224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5760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75">
            <a:extLst>
              <a:ext uri="{FF2B5EF4-FFF2-40B4-BE49-F238E27FC236}">
                <a16:creationId xmlns:a16="http://schemas.microsoft.com/office/drawing/2014/main" id="{1FF8FABE-E8D6-468E-8AF5-6F60A5C74C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1451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76">
            <a:extLst>
              <a:ext uri="{FF2B5EF4-FFF2-40B4-BE49-F238E27FC236}">
                <a16:creationId xmlns:a16="http://schemas.microsoft.com/office/drawing/2014/main" id="{EF6D36CC-4FEE-47FA-B417-C52DE0E0B9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831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77">
            <a:extLst>
              <a:ext uri="{FF2B5EF4-FFF2-40B4-BE49-F238E27FC236}">
                <a16:creationId xmlns:a16="http://schemas.microsoft.com/office/drawing/2014/main" id="{523CF7B7-98AB-4A15-A9A0-9A54F673B6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601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78">
            <a:extLst>
              <a:ext uri="{FF2B5EF4-FFF2-40B4-BE49-F238E27FC236}">
                <a16:creationId xmlns:a16="http://schemas.microsoft.com/office/drawing/2014/main" id="{56859B05-6214-484C-845F-2EF6E5D248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5460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79">
            <a:extLst>
              <a:ext uri="{FF2B5EF4-FFF2-40B4-BE49-F238E27FC236}">
                <a16:creationId xmlns:a16="http://schemas.microsoft.com/office/drawing/2014/main" id="{8D4DB412-458B-45A4-85D9-8A9E044E0F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4291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80">
            <a:extLst>
              <a:ext uri="{FF2B5EF4-FFF2-40B4-BE49-F238E27FC236}">
                <a16:creationId xmlns:a16="http://schemas.microsoft.com/office/drawing/2014/main" id="{44AE6375-3DEC-45CF-90F0-2C8485F83A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3588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81">
            <a:extLst>
              <a:ext uri="{FF2B5EF4-FFF2-40B4-BE49-F238E27FC236}">
                <a16:creationId xmlns:a16="http://schemas.microsoft.com/office/drawing/2014/main" id="{A9830941-39E0-42AC-9C32-F8514D9A22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2576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82">
            <a:extLst>
              <a:ext uri="{FF2B5EF4-FFF2-40B4-BE49-F238E27FC236}">
                <a16:creationId xmlns:a16="http://schemas.microsoft.com/office/drawing/2014/main" id="{783114C4-C49A-41F6-9000-7C98B1ADAA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4987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380" ma:contentTypeDescription="Permitting &amp; Compliance Word Document" ma:contentTypeScope="" ma:versionID="d28b43dd691a0791c396a5ed54599b9d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2cd7809e-5722-48ef-a95b-f8b7179f3015" xmlns:ns6="http://schemas.microsoft.com/sharepoint/v4" targetNamespace="http://schemas.microsoft.com/office/2006/metadata/properties" ma:root="true" ma:fieldsID="34e06e8e7798742459edd070522360f2" ns2:_="" ns4:_="" ns5:_="" ns6:_="">
    <xsd:import namespace="859f7ad6-93f6-4205-b62b-a17f28acbbac"/>
    <xsd:import namespace="6e121689-de5b-41b9-a751-bfeda7fa2b07"/>
    <xsd:import namespace="2cd7809e-5722-48ef-a95b-f8b7179f3015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6:IconOverlay" minOccurs="0"/>
                <xsd:element ref="ns5:MediaServiceGenerationTime" minOccurs="0"/>
                <xsd:element ref="ns5:MediaServiceEventHashCode" minOccurs="0"/>
                <xsd:element ref="ns4:LastSharedByUser" minOccurs="0"/>
                <xsd:element ref="ns5:MediaServiceDateTaken" minOccurs="0"/>
                <xsd:element ref="ns5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4" nillable="true" ma:displayName="Last Shared By Time" ma:description="" ma:internalName="LastSharedByTime" ma:readOnly="true">
      <xsd:simpleType>
        <xsd:restriction base="dms:DateTime"/>
      </xsd:simpleType>
    </xsd:element>
    <xsd:element name="LastSharedByUser" ma:index="3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3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2" nillable="true" ma:displayName="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7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St Davids Recycling Centre</Site_x0020_Name>
    <Internal_x002f_External xmlns="859f7ad6-93f6-4205-b62b-a17f28acbbac">Internal document</Internal_x002f_External>
    <Post_x0020_code xmlns="859f7ad6-93f6-4205-b62b-a17f28acbbac">SA62 6BY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Pembrokeshire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 xsi:nil="true"/>
    <Surrendered_x002f_Expired xmlns="859f7ad6-93f6-4205-b62b-a17f28acbbac" xsi:nil="true"/>
    <Document_x0020_Date xmlns="859f7ad6-93f6-4205-b62b-a17f28acbbac">2020-01-24T00:00:00+00:00</Document_x0020_Date>
    <Facility_x0020_Address xmlns="859f7ad6-93f6-4205-b62b-a17f28acbbac">St Davids Recycling Centre, Nr Hendre Farm, Fishguard Road, St Davids, Pembrokeshire, SA62 6BY</Facility_x0020_Address>
    <Environment_x0020_Sub_x0020_Folder xmlns="859f7ad6-93f6-4205-b62b-a17f28acbbac">Inspections</Environment_x0020_Sub_x0020_Folder>
    <Customer_x0020_Name xmlns="859f7ad6-93f6-4205-b62b-a17f28acbbac">Pembrokeshire County Council</Customer_x0020_Name>
    <Surrendered_x002f_Expired_x0020_Date xmlns="859f7ad6-93f6-4205-b62b-a17f28acbbac" xsi:nil="true"/>
  </documentManagement>
</p:propertie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540A5A35-E074-486B-91EB-35876A048843}"/>
</file>

<file path=customXml/itemProps2.xml><?xml version="1.0" encoding="utf-8"?>
<ds:datastoreItem xmlns:ds="http://schemas.openxmlformats.org/officeDocument/2006/customXml" ds:itemID="{34103ED6-C540-4EF9-8469-2FEDD5CC3EC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F6D9236-E821-4944-BC47-ADAD83236E72}">
  <ds:schemaRefs>
    <ds:schemaRef ds:uri="http://schemas.microsoft.com/sharepoint/v3"/>
    <ds:schemaRef ds:uri="http://purl.org/dc/elements/1.1/"/>
    <ds:schemaRef ds:uri="http://schemas.openxmlformats.org/package/2006/metadata/core-properties"/>
    <ds:schemaRef ds:uri="1c526047-de18-4b48-91c7-c58760c5331e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a0b16c59-8e0e-4f97-ac5b-9ebbd0d64c39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6FEDE8E9-D537-4A20-B038-F40067DC398E}"/>
</file>

<file path=customXml/itemProps5.xml><?xml version="1.0" encoding="utf-8"?>
<ds:datastoreItem xmlns:ds="http://schemas.openxmlformats.org/officeDocument/2006/customXml" ds:itemID="{73AD751E-908D-41BA-97F4-D6A7E0701577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Widescreen</PresentationFormat>
  <Paragraphs>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200124 St Davids CA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200124 St Davids CA</dc:title>
  <dc:creator>Edwards, Michael</dc:creator>
  <cp:lastModifiedBy>Edwards, Michael</cp:lastModifiedBy>
  <cp:revision>1</cp:revision>
  <dcterms:created xsi:type="dcterms:W3CDTF">2020-01-24T11:49:47Z</dcterms:created>
  <dcterms:modified xsi:type="dcterms:W3CDTF">2020-01-24T11:50:44Z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">
    <vt:lpwstr>REGU-219-157092</vt:lpwstr>
  </property>
  <property fmtid="{D5CDD505-2E9C-101B-9397-08002B2CF9AE}" pid="4" name="_dlc_DocIdItemGuid">
    <vt:lpwstr>156d5a8e-4327-46ad-ae97-182c535eb59b</vt:lpwstr>
  </property>
  <property fmtid="{D5CDD505-2E9C-101B-9397-08002B2CF9AE}" pid="5" name="_dlc_DocIdUrl">
    <vt:lpwstr>https://cyfoethnaturiolcymru.sharepoint.com/teams/Regulatory/Permitting/_layouts/15/DocIdRedir.aspx?ID=REGU-219-157092, REGU-219-157092</vt:lpwstr>
  </property>
</Properties>
</file>