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2" autoAdjust="0"/>
    <p:restoredTop sz="94660"/>
  </p:normalViewPr>
  <p:slideViewPr>
    <p:cSldViewPr snapToGrid="0">
      <p:cViewPr varScale="1">
        <p:scale>
          <a:sx n="65" d="100"/>
          <a:sy n="65" d="100"/>
        </p:scale>
        <p:origin x="53" y="6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29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28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ates, Gillian" userId="318b8693-bcc7-4f24-b8b0-7308d4bffb88" providerId="ADAL" clId="{8F7E37FD-E512-4211-A2D2-5FF44A7ACF32}"/>
    <pc:docChg chg="modSld">
      <pc:chgData name="Coates, Gillian" userId="318b8693-bcc7-4f24-b8b0-7308d4bffb88" providerId="ADAL" clId="{8F7E37FD-E512-4211-A2D2-5FF44A7ACF32}" dt="2024-03-04T12:36:45.445" v="29" actId="1076"/>
      <pc:docMkLst>
        <pc:docMk/>
      </pc:docMkLst>
      <pc:sldChg chg="modSp mod">
        <pc:chgData name="Coates, Gillian" userId="318b8693-bcc7-4f24-b8b0-7308d4bffb88" providerId="ADAL" clId="{8F7E37FD-E512-4211-A2D2-5FF44A7ACF32}" dt="2024-03-04T12:36:45.445" v="29" actId="1076"/>
        <pc:sldMkLst>
          <pc:docMk/>
          <pc:sldMk cId="3908098189" sldId="273"/>
        </pc:sldMkLst>
        <pc:picChg chg="mod modCrop">
          <ac:chgData name="Coates, Gillian" userId="318b8693-bcc7-4f24-b8b0-7308d4bffb88" providerId="ADAL" clId="{8F7E37FD-E512-4211-A2D2-5FF44A7ACF32}" dt="2024-03-04T12:36:45.445" v="29" actId="1076"/>
          <ac:picMkLst>
            <pc:docMk/>
            <pc:sldMk cId="3908098189" sldId="273"/>
            <ac:picMk id="5" creationId="{614B92DF-6384-C36E-EFE5-A7A2BADBCAD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3C859-F298-4383-1B4E-E2B7C7E28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07A5A2-193F-CED4-1D1B-08CA42056A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D52BB-7B1F-B2C1-3E5C-8D1688D28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9FC61-C6ED-57DF-2C98-6380AB217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6F9600-B0B7-86E4-7D35-58404815A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95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CBE4-E898-8159-2B50-57941DB5B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83F05-8EC4-A749-6685-684433A8F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7951-702F-754C-9938-F63B6AAE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34DA50-82C6-D75E-A963-3D4D22D09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0CB1E-B909-A04E-8096-19DC5A89C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416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AC5FD-644A-CF6D-3403-604834C8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57FBB-F1F8-F88D-8380-1A7D5167F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6CE11-215B-9940-AC55-577D08764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286EB-056E-E3D8-E251-2608BCE0C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6619D-9C42-75F1-842D-A09EDBBC5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08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DC2D3-5A80-CD01-FABB-803BDF4CC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A9285-9433-1432-EE0A-AE0F77FFB9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0C384-B916-05DB-BFF2-C3779D6BFA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3AAA75-5C7B-A45D-46EE-9B2643364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5A329B-A6B6-359B-32FB-C2B641BDD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B7C425-9E37-58C6-205B-D69A1F09B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598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E9CDD-38DD-DBD0-D72D-DCBFFE49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1E43E-F772-A9EF-9315-D4E238C6C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39F7A8-F2AD-6842-CFF3-C46BCF85B5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53CDD3-DB28-0F89-B422-600AC9B9E5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5DEDAC-224E-1F30-4BC6-8C4ED6D3D7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94636B-9868-2E7F-4F37-A3D1598CE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C04639-A96C-5476-AEBB-AB35D2D1D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8AEE18-0A44-AC51-508A-3F2976D89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65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967E9-9B54-8BB6-C34A-F8856B0F9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963855-748A-B987-6C11-F6404C6BB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CB350C-E2F1-CDF8-FF70-F57A509A4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5CA2A0-0850-77AC-3723-DCD5F0ED2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73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F6C6F3-7093-9B39-3EDF-63CEF6B8F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D0253D-0529-5D6A-CD5F-1EEE1F60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42CD1-42F6-15EA-FEC3-30EE6819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B4032-F8F2-E690-74EA-6C0FA145E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62112-9FB8-AF3E-D200-D23270A88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7B795-37D6-1A86-245C-328694CA3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D10E9D-286A-20E5-E440-0EB13990E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8847B1-4C76-BFFD-E1DE-BAADEF02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F638C-548C-8082-1471-F0FC8354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2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CDF8B-0A1F-3D53-3177-C35D79801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AEFA3-3872-7BF5-2F88-64B5DA0EC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9FCA4-7A45-0E6F-C92E-674DB2322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7E6723-82B2-4982-20E4-1E14A6F8C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51658-FF89-A5CA-5625-51CB544A5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7E8B2C-6A23-4A35-4DB0-29C97B4AC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938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DCB07-6F9A-709D-B16A-390763284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CA6F61-3F3D-0977-DEFE-98FE5D3B3B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1CD61-D16B-365F-9200-8DDBF5E9A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44FE6-DE11-ED04-71B7-7FBBBB566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CAF03-EF70-65A5-2571-C46B311D0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18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29E43A-E617-1D20-A585-1A0237B580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213574-194A-CF6E-003C-E78FA389DE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0FDD4-1BE1-BE15-557A-49A5F0310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2FE61-2FA3-8E43-72ED-05FE0E8C2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E9A04-3EF4-6C9C-CB89-C1F21B5D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25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FAB180-8004-4083-9135-EAD52557A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74B22-DCCF-0BDE-5F78-041F84749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454C8-3410-C26F-42C4-7A470793AC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D8B95-30D8-4687-A970-9DCA545BAE94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61C77-1B11-DB97-5A29-09909AAF4C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B0B5D-1B5A-1A4B-5476-463DADDBC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CD8EB-9DAA-41F7-AD89-C71184992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286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F6CE4-83C2-8F36-8D05-AB7408DCD7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Cilmaenllwyd</a:t>
            </a:r>
            <a:r>
              <a:rPr lang="en-GB" dirty="0"/>
              <a:t> XB3097TA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A15CAD-7718-62FF-8C28-9011B36180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Photos from site visit 28 February 2024</a:t>
            </a:r>
          </a:p>
          <a:p>
            <a:r>
              <a:rPr lang="en-GB" dirty="0"/>
              <a:t>Gillian Coates &amp; Luke Taylor</a:t>
            </a:r>
          </a:p>
        </p:txBody>
      </p:sp>
    </p:spTree>
    <p:extLst>
      <p:ext uri="{BB962C8B-B14F-4D97-AF65-F5344CB8AC3E}">
        <p14:creationId xmlns:p14="http://schemas.microsoft.com/office/powerpoint/2010/main" val="1361608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ign in the grass&#10;&#10;Description automatically generated">
            <a:extLst>
              <a:ext uri="{FF2B5EF4-FFF2-40B4-BE49-F238E27FC236}">
                <a16:creationId xmlns:a16="http://schemas.microsoft.com/office/drawing/2014/main" id="{D5ED57BA-8D99-0678-E631-B5842BBBE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0466" y="1339850"/>
            <a:ext cx="5571067" cy="41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3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notebook with a pen on top of it&#10;&#10;Description automatically generated">
            <a:extLst>
              <a:ext uri="{FF2B5EF4-FFF2-40B4-BE49-F238E27FC236}">
                <a16:creationId xmlns:a16="http://schemas.microsoft.com/office/drawing/2014/main" id="{DB1D0525-B318-A0A3-1FB3-B4EA0EB64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4" b="1491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44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paper&#10;&#10;Description automatically generated">
            <a:extLst>
              <a:ext uri="{FF2B5EF4-FFF2-40B4-BE49-F238E27FC236}">
                <a16:creationId xmlns:a16="http://schemas.microsoft.com/office/drawing/2014/main" id="{CA82EC60-5880-0FEC-B9AB-AE83B8E95C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4" b="1735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71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le of electronic equipment in a dumpster&#10;&#10;Description automatically generated">
            <a:extLst>
              <a:ext uri="{FF2B5EF4-FFF2-40B4-BE49-F238E27FC236}">
                <a16:creationId xmlns:a16="http://schemas.microsoft.com/office/drawing/2014/main" id="{755EEBA2-A47E-59BF-0979-19B97AB02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6" b="690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91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le of old computers on pallets&#10;&#10;Description automatically generated">
            <a:extLst>
              <a:ext uri="{FF2B5EF4-FFF2-40B4-BE49-F238E27FC236}">
                <a16:creationId xmlns:a16="http://schemas.microsoft.com/office/drawing/2014/main" id="{347F7B14-C723-C984-5A8E-43FF0DB36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7" b="1700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364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large black container with a white label&#10;&#10;Description automatically generated">
            <a:extLst>
              <a:ext uri="{FF2B5EF4-FFF2-40B4-BE49-F238E27FC236}">
                <a16:creationId xmlns:a16="http://schemas.microsoft.com/office/drawing/2014/main" id="{3DA8D006-69C3-85DA-4BF1-D8BC8C6B6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3" b="2245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636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nk sign with a pink sign on a shelf&#10;&#10;Description automatically generated">
            <a:extLst>
              <a:ext uri="{FF2B5EF4-FFF2-40B4-BE49-F238E27FC236}">
                <a16:creationId xmlns:a16="http://schemas.microsoft.com/office/drawing/2014/main" id="{67D28E9D-992B-0362-8A3A-229F84BE7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9" b="804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68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Battery in a green container&#10;&#10;Description automatically generated">
            <a:extLst>
              <a:ext uri="{FF2B5EF4-FFF2-40B4-BE49-F238E27FC236}">
                <a16:creationId xmlns:a16="http://schemas.microsoft.com/office/drawing/2014/main" id="{D245E386-71C0-53BB-CB3F-D06536A31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86" b="572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48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nk sign next to blue trash cans&#10;&#10;Description automatically generated">
            <a:extLst>
              <a:ext uri="{FF2B5EF4-FFF2-40B4-BE49-F238E27FC236}">
                <a16:creationId xmlns:a16="http://schemas.microsoft.com/office/drawing/2014/main" id="{7A019DAB-6A94-CCE0-2D78-2E8A7223D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3" b="1761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02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trash can full of objects&#10;&#10;Description automatically generated">
            <a:extLst>
              <a:ext uri="{FF2B5EF4-FFF2-40B4-BE49-F238E27FC236}">
                <a16:creationId xmlns:a16="http://schemas.microsoft.com/office/drawing/2014/main" id="{359C8419-47BE-0EF3-ABE7-A754A50F1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0" b="505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897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red recycle bin&#10;&#10;Description automatically generated">
            <a:extLst>
              <a:ext uri="{FF2B5EF4-FFF2-40B4-BE49-F238E27FC236}">
                <a16:creationId xmlns:a16="http://schemas.microsoft.com/office/drawing/2014/main" id="{A25F9D9C-8013-9922-05D7-8AC037771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23" b="209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72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red trash can full of objects&#10;&#10;Description automatically generated">
            <a:extLst>
              <a:ext uri="{FF2B5EF4-FFF2-40B4-BE49-F238E27FC236}">
                <a16:creationId xmlns:a16="http://schemas.microsoft.com/office/drawing/2014/main" id="{533F421E-E72E-1C19-8918-31C98F7A1E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1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40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erson reaching for a large bin full of metal objects&#10;&#10;Description automatically generated">
            <a:extLst>
              <a:ext uri="{FF2B5EF4-FFF2-40B4-BE49-F238E27FC236}">
                <a16:creationId xmlns:a16="http://schemas.microsoft.com/office/drawing/2014/main" id="{EF4A3D9D-062B-CF2D-6E28-3C44D2786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4" b="1924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865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garbage bin&#10;&#10;Description automatically generated">
            <a:extLst>
              <a:ext uri="{FF2B5EF4-FFF2-40B4-BE49-F238E27FC236}">
                <a16:creationId xmlns:a16="http://schemas.microsoft.com/office/drawing/2014/main" id="{FCA199FD-DFB8-D99A-038C-975DD170C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5" b="1244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26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een container with many containers&#10;&#10;Description automatically generated with medium confidence">
            <a:extLst>
              <a:ext uri="{FF2B5EF4-FFF2-40B4-BE49-F238E27FC236}">
                <a16:creationId xmlns:a16="http://schemas.microsoft.com/office/drawing/2014/main" id="{5EBCD0D3-3106-4AB3-87F3-F7358A0C2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60" b="1785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60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een bins filled with chemicals&#10;&#10;Description automatically generated">
            <a:extLst>
              <a:ext uri="{FF2B5EF4-FFF2-40B4-BE49-F238E27FC236}">
                <a16:creationId xmlns:a16="http://schemas.microsoft.com/office/drawing/2014/main" id="{F18B2920-93F3-8BE0-FB01-6093A6EA8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82" b="163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78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erson holding a document&#10;&#10;Description automatically generated">
            <a:extLst>
              <a:ext uri="{FF2B5EF4-FFF2-40B4-BE49-F238E27FC236}">
                <a16:creationId xmlns:a16="http://schemas.microsoft.com/office/drawing/2014/main" id="{614B92DF-6384-C36E-EFE5-A7A2BADBC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6" b="19925"/>
          <a:stretch/>
        </p:blipFill>
        <p:spPr>
          <a:xfrm>
            <a:off x="-1504" y="1302543"/>
            <a:ext cx="12191980" cy="684000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908098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782" ma:contentTypeDescription="Permitting &amp; Compliance Word Document" ma:contentTypeScope="" ma:versionID="e431386f76c31407f27919025ac844a5">
  <xsd:schema xmlns:xsd="http://www.w3.org/2001/XMLSchema" xmlns:xs="http://www.w3.org/2001/XMLSchema" xmlns:p="http://schemas.microsoft.com/office/2006/metadata/properties" xmlns:ns2="859f7ad6-93f6-4205-b62b-a17f28acbbac" xmlns:ns4="0a3f541d-ab69-4573-98e7-35881639f867" xmlns:ns5="9be56660-2c31-41ef-bc00-23e72f632f2a" targetNamespace="http://schemas.microsoft.com/office/2006/metadata/properties" ma:root="true" ma:fieldsID="5ce431996211967840af05ce04e3e8c7" ns2:_="" ns4:_="" ns5:_="">
    <xsd:import namespace="859f7ad6-93f6-4205-b62b-a17f28acbbac"/>
    <xsd:import namespace="0a3f541d-ab69-4573-98e7-35881639f86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 minOccurs="0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AutoKeyPoints" minOccurs="0"/>
                <xsd:element ref="ns4:MediaServiceKeyPoints" minOccurs="0"/>
                <xsd:element ref="ns4:MediaServiceFastMetadata" minOccurs="0"/>
                <xsd:element ref="ns5:_dlc_DocId" minOccurs="0"/>
                <xsd:element ref="ns5:_dlc_DocIdUrl" minOccurs="0"/>
                <xsd:element ref="ns5:_dlc_DocIdPersistId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lcf76f155ced4ddcb4097134ff3c332f" minOccurs="0"/>
                <xsd:element ref="ns2:TaxCatchAll" minOccurs="0"/>
                <xsd:element ref="ns4:MediaServiceObjectDetectorVersions" minOccurs="0"/>
                <xsd:element ref="ns4:MediaServiceDateTaken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nillable="true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dexed="true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37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1" nillable="true" ma:displayName="Tags" ma:internalName="MediaServiceAutoTags" ma:readOnly="true">
      <xsd:simpleType>
        <xsd:restriction base="dms:Text"/>
      </xsd:simpleType>
    </xsd:element>
    <xsd:element name="MediaServiceOCR" ma:index="3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36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3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4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Cilmaenllwyd CA Site</Site_x0020_Name>
    <Internal_x002f_External xmlns="859f7ad6-93f6-4205-b62b-a17f28acbbac">Internal document</Internal_x002f_External>
    <Post_x0020_code xmlns="859f7ad6-93f6-4205-b62b-a17f28acbbac">SA43 1RD</Post_x0020_code>
    <TaxCatchAll xmlns="859f7ad6-93f6-4205-b62b-a17f28acbbac" xsi:nil="true"/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2024-02-28T00:00:00+00:00</Document_x0020_Date>
    <Facility_x0020_Address xmlns="859f7ad6-93f6-4205-b62b-a17f28acbbac">Cilmaenllwyd CA Site, Cilmaenllwyd, Penparc, Cardigan, Ceredigion</Facility_x0020_Address>
    <lcf76f155ced4ddcb4097134ff3c332f xmlns="0a3f541d-ab69-4573-98e7-35881639f867">
      <Terms xmlns="http://schemas.microsoft.com/office/infopath/2007/PartnerControls"/>
    </lcf76f155ced4ddcb4097134ff3c332f>
    <Environment_x0020_Sub_x0020_Folder xmlns="859f7ad6-93f6-4205-b62b-a17f28acbbac">Inspections</Environment_x0020_Sub_x0020_Folder>
    <Customer_x0020_Name xmlns="859f7ad6-93f6-4205-b62b-a17f28acbbac">DI Evans</Customer_x0020_Name>
    <Surrendered_x002f_Expired_x0020_Date xmlns="859f7ad6-93f6-4205-b62b-a17f28acbbac" xsi:nil="true"/>
    <_dlc_DocId xmlns="9be56660-2c31-41ef-bc00-23e72f632f2a">REGU-195-6575392</_dlc_DocId>
    <_dlc_DocIdUrl xmlns="9be56660-2c31-41ef-bc00-23e72f632f2a">
      <Url>https://cyfoethnaturiolcymru.sharepoint.com/teams/Regulatory/Permitting/_layouts/15/DocIdRedir.aspx?ID=REGU-195-6575392</Url>
      <Description>REGU-195-6575392</Description>
    </_dlc_DocIdUrl>
  </documentManagement>
</p:properties>
</file>

<file path=customXml/itemProps1.xml><?xml version="1.0" encoding="utf-8"?>
<ds:datastoreItem xmlns:ds="http://schemas.openxmlformats.org/officeDocument/2006/customXml" ds:itemID="{B8E9003C-3AA4-431D-8FD4-C3622978D761}"/>
</file>

<file path=customXml/itemProps2.xml><?xml version="1.0" encoding="utf-8"?>
<ds:datastoreItem xmlns:ds="http://schemas.openxmlformats.org/officeDocument/2006/customXml" ds:itemID="{4F7BD28F-68CB-4A26-B71E-2E0D3545C20A}"/>
</file>

<file path=customXml/itemProps3.xml><?xml version="1.0" encoding="utf-8"?>
<ds:datastoreItem xmlns:ds="http://schemas.openxmlformats.org/officeDocument/2006/customXml" ds:itemID="{C93E98D9-950D-471E-A01A-B338C5DDB458}"/>
</file>

<file path=customXml/itemProps4.xml><?xml version="1.0" encoding="utf-8"?>
<ds:datastoreItem xmlns:ds="http://schemas.openxmlformats.org/officeDocument/2006/customXml" ds:itemID="{AFCD4528-CE80-4AEB-8178-55EB40B99323}"/>
</file>

<file path=customXml/itemProps5.xml><?xml version="1.0" encoding="utf-8"?>
<ds:datastoreItem xmlns:ds="http://schemas.openxmlformats.org/officeDocument/2006/customXml" ds:itemID="{BFEFC5F7-EF1C-4491-8820-E8EB785447E2}"/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14</Words>
  <Application>Microsoft Office PowerPoint</Application>
  <PresentationFormat>Widescreen</PresentationFormat>
  <Paragraphs>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Cilmaenllwyd XB3097TA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Cilmaenllwyd XB3097TA</dc:title>
  <dc:creator>Coates, Gillian</dc:creator>
  <cp:lastModifiedBy>Coates, Gillian</cp:lastModifiedBy>
  <cp:revision>1</cp:revision>
  <dcterms:created xsi:type="dcterms:W3CDTF">2024-03-04T11:43:28Z</dcterms:created>
  <dcterms:modified xsi:type="dcterms:W3CDTF">2024-03-04T12:36:54Z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ItemGuid">
    <vt:lpwstr>41b90109-b07a-49ce-aa59-93629d069c79</vt:lpwstr>
  </property>
  <property fmtid="{D5CDD505-2E9C-101B-9397-08002B2CF9AE}" pid="4" name="MediaServiceImageTags">
    <vt:lpwstr/>
  </property>
</Properties>
</file>