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4.xml" ContentType="application/vnd.openxmlformats-officedocument.customXmlProperties+xml"/>
  <Override PartName="/customXml/itemProps5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108" y="2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customXml" Target="../customXml/item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28" Type="http://schemas.openxmlformats.org/officeDocument/2006/relationships/customXml" Target="../customXml/item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oddard, Jeremy" userId="58556cee-402c-4fd9-bece-ff9d675e1623" providerId="ADAL" clId="{20169F37-AA26-4CD3-A4DF-1D9F1AD257E1}"/>
    <pc:docChg chg="modSld">
      <pc:chgData name="Goddard, Jeremy" userId="58556cee-402c-4fd9-bece-ff9d675e1623" providerId="ADAL" clId="{20169F37-AA26-4CD3-A4DF-1D9F1AD257E1}" dt="2019-07-26T15:52:23.020" v="35" actId="20577"/>
      <pc:docMkLst>
        <pc:docMk/>
      </pc:docMkLst>
      <pc:sldChg chg="modSp">
        <pc:chgData name="Goddard, Jeremy" userId="58556cee-402c-4fd9-bece-ff9d675e1623" providerId="ADAL" clId="{20169F37-AA26-4CD3-A4DF-1D9F1AD257E1}" dt="2019-07-26T15:52:23.020" v="35" actId="20577"/>
        <pc:sldMkLst>
          <pc:docMk/>
          <pc:sldMk cId="2511799338" sldId="256"/>
        </pc:sldMkLst>
        <pc:spChg chg="mod">
          <ac:chgData name="Goddard, Jeremy" userId="58556cee-402c-4fd9-bece-ff9d675e1623" providerId="ADAL" clId="{20169F37-AA26-4CD3-A4DF-1D9F1AD257E1}" dt="2019-07-26T15:52:23.020" v="35" actId="20577"/>
          <ac:spMkLst>
            <pc:docMk/>
            <pc:sldMk cId="2511799338" sldId="256"/>
            <ac:spMk id="3" creationId="{6ED5FFFE-E79A-43BB-83C7-3294ED0C71FA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8C58BE-B203-4021-AB35-B0D90438D80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8EE6D12-3804-4E71-BBE5-903E240FD63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0643A4-24B8-497E-9463-8398013C6B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A86BB-E3C4-4277-93B0-61143FD30745}" type="datetimeFigureOut">
              <a:rPr lang="en-GB" smtClean="0"/>
              <a:t>26/07/2019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69F295-A14F-41E5-879E-7B20931FDF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8A2DF9-E3AC-47AC-9E5C-60113374BF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11343-7BA0-4768-AFB9-2CB0B4CBFF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12986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A470EC-D402-4105-9374-DC4BE4772A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516B31-A364-414D-B600-6D96A85BD2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B91226-CA96-4B6C-A4B5-EEB41BACB5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A86BB-E3C4-4277-93B0-61143FD30745}" type="datetimeFigureOut">
              <a:rPr lang="en-GB" smtClean="0"/>
              <a:t>26/07/2019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447E93-4ED9-4811-895C-D813649987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B3DF55-ECB1-4EBB-AF34-EF06A6240E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11343-7BA0-4768-AFB9-2CB0B4CBFF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45103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E3A74C-71E2-4BF9-9BD5-F79B60DC8C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2C11D5-133A-4C51-9B70-023139D74C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00FE36-4F60-4289-81AC-BF0DB4C35F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A86BB-E3C4-4277-93B0-61143FD30745}" type="datetimeFigureOut">
              <a:rPr lang="en-GB" smtClean="0"/>
              <a:t>26/07/2019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F9E983-11DF-4E9F-898E-0C13401AA9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54F209-FF3F-4075-9800-B3B0D8F412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11343-7BA0-4768-AFB9-2CB0B4CBFF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34484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97EC30-840D-4FCD-85B6-CBBE659875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CB0B16-6C39-4C7F-B474-A4A361CD669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684DCF7-2A69-40D7-98A7-0541790AFC2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C5D71B-A76E-478E-9E46-EAE8624FB8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A86BB-E3C4-4277-93B0-61143FD30745}" type="datetimeFigureOut">
              <a:rPr lang="en-GB" smtClean="0"/>
              <a:t>26/07/2019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3D9E5E6-E362-48E3-9A99-8496A99DD7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B1029C4-F572-4592-B3C0-F64C6BBE1B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11343-7BA0-4768-AFB9-2CB0B4CBFF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59915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9DD467-6603-4C27-A915-1ED4C4A933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EAF49F-BE1A-4D6B-BBF9-9B9DF891C1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C5FA206-7F80-4126-9E64-D8A9DB1F5FA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89749D7-BF6B-4E52-B6DD-1187C12579B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0B2E0AB-C262-4833-AB71-3FE0B87468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7E5991D-9213-4309-B354-7E9F38A89A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A86BB-E3C4-4277-93B0-61143FD30745}" type="datetimeFigureOut">
              <a:rPr lang="en-GB" smtClean="0"/>
              <a:t>26/07/2019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34EEE43-51AA-4268-AD10-F3F0FD5CE4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5D6CE4C-883C-435B-8714-27CEEE1718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11343-7BA0-4768-AFB9-2CB0B4CBFF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99987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3100C2-7BB5-4D2D-9A90-6CB255FECC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8BC1492-F7B5-480E-BD7A-E1E828FCD0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A86BB-E3C4-4277-93B0-61143FD30745}" type="datetimeFigureOut">
              <a:rPr lang="en-GB" smtClean="0"/>
              <a:t>26/07/2019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8030683-AF29-4DED-A9C2-FF7EF9110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30C70E7-1701-49C2-ABB8-680B4E4F28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11343-7BA0-4768-AFB9-2CB0B4CBFF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96284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7A793AA-E36A-4F9A-8C6D-9C8ADB17B4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A86BB-E3C4-4277-93B0-61143FD30745}" type="datetimeFigureOut">
              <a:rPr lang="en-GB" smtClean="0"/>
              <a:t>26/07/2019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C02CB5-2333-4265-B8CE-378C04E138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DEFF40-BBAD-4515-A1E5-04476567B0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11343-7BA0-4768-AFB9-2CB0B4CBFF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11614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C0AE90-FD86-4049-8111-BFAA3CFC3C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7F1E55-A91B-4288-8837-62897E7435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09B6FB5-8EC4-4BDD-BAE4-F3AE3D3403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D14B1F1-F4D9-464D-BD45-23E646B8F8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A86BB-E3C4-4277-93B0-61143FD30745}" type="datetimeFigureOut">
              <a:rPr lang="en-GB" smtClean="0"/>
              <a:t>26/07/2019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22A6445-FE5C-46B9-B3A8-A227CA33C6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5F7B5DE-1C21-4DF6-8D44-C053A62CF5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11343-7BA0-4768-AFB9-2CB0B4CBFF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15670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1CD62C-C829-4710-A872-89E5808322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F099CE6-32EC-4DA5-99A8-027ACE2F7A0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E66722-669C-4E13-8946-01078D49352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094759-2CE7-491C-8604-CA3E4727CF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A86BB-E3C4-4277-93B0-61143FD30745}" type="datetimeFigureOut">
              <a:rPr lang="en-GB" smtClean="0"/>
              <a:t>26/07/2019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B9147F-1C68-4AE5-8685-642BCCD1D3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3FAA0D6-5F52-43C5-989C-5F0615BDDD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11343-7BA0-4768-AFB9-2CB0B4CBFF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72580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09554F-5EAF-4D7B-98B3-CCA1C4FD38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F7C7DB6-B789-4043-B86D-26754FB48E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170DD4-4960-4FD9-8CCE-7E3AF26E63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A86BB-E3C4-4277-93B0-61143FD30745}" type="datetimeFigureOut">
              <a:rPr lang="en-GB" smtClean="0"/>
              <a:t>26/07/2019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367FD5-1C3C-4F8D-85E3-7E162BCEB0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A8BBED-1424-49C2-AFB4-3CECE65A1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11343-7BA0-4768-AFB9-2CB0B4CBFF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69969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CFC0026-522D-4694-AB63-6C650491165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A7B0D05-B028-45F2-B6AF-B7169233946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AC583A-DDCB-4B02-ABF7-35CA581B2C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A86BB-E3C4-4277-93B0-61143FD30745}" type="datetimeFigureOut">
              <a:rPr lang="en-GB" smtClean="0"/>
              <a:t>26/07/2019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3AF5F7-8E11-4BC1-85D8-26539243F4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CCED4F-A4DE-4F44-871C-338CAFD283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11343-7BA0-4768-AFB9-2CB0B4CBFF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6055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E99813A-40EF-43F0-8933-54D4604DB9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1438FD-8888-474F-B52B-14FFA76D74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3EF135-98D3-454E-9F35-4889A0D0959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5A86BB-E3C4-4277-93B0-61143FD30745}" type="datetimeFigureOut">
              <a:rPr lang="en-GB" smtClean="0"/>
              <a:t>26/07/2019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F8740F-495F-43AC-846E-0C878E5F889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EB493E-DC93-4B66-8B11-F8EA26AA62B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811343-7BA0-4768-AFB9-2CB0B4CBFF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129899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44B06D-6166-4714-9E2F-36E02435928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/>
              <a:t>Llanilar</a:t>
            </a:r>
            <a:r>
              <a:rPr lang="en-GB" dirty="0"/>
              <a:t> STW OSM Audit</a:t>
            </a:r>
            <a:br>
              <a:rPr lang="en-GB" dirty="0"/>
            </a:br>
            <a:r>
              <a:rPr lang="en-GB" dirty="0"/>
              <a:t>BN0099101</a:t>
            </a:r>
            <a:br>
              <a:rPr lang="en-GB" dirty="0"/>
            </a:br>
            <a:r>
              <a:rPr lang="en-GB" dirty="0"/>
              <a:t>26/07/2019 - Photographs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ED5FFFE-E79A-43BB-83C7-3294ED0C71F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by Jeremy Goddard and Callum Stone</a:t>
            </a:r>
          </a:p>
        </p:txBody>
      </p:sp>
    </p:spTree>
    <p:extLst>
      <p:ext uri="{BB962C8B-B14F-4D97-AF65-F5344CB8AC3E}">
        <p14:creationId xmlns:p14="http://schemas.microsoft.com/office/powerpoint/2010/main" val="25117993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SCF5160">
            <a:extLst>
              <a:ext uri="{FF2B5EF4-FFF2-40B4-BE49-F238E27FC236}">
                <a16:creationId xmlns:a16="http://schemas.microsoft.com/office/drawing/2014/main" id="{C71E1C4B-2630-45A7-A739-AA8A56C7D3D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65926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SCF5161">
            <a:extLst>
              <a:ext uri="{FF2B5EF4-FFF2-40B4-BE49-F238E27FC236}">
                <a16:creationId xmlns:a16="http://schemas.microsoft.com/office/drawing/2014/main" id="{9F85644C-E498-4E3A-86EB-6B8436D084E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72725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SCF5162">
            <a:extLst>
              <a:ext uri="{FF2B5EF4-FFF2-40B4-BE49-F238E27FC236}">
                <a16:creationId xmlns:a16="http://schemas.microsoft.com/office/drawing/2014/main" id="{5E13ACD4-B725-45E9-9F61-BF4DEEDABA4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24295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SCF5163">
            <a:extLst>
              <a:ext uri="{FF2B5EF4-FFF2-40B4-BE49-F238E27FC236}">
                <a16:creationId xmlns:a16="http://schemas.microsoft.com/office/drawing/2014/main" id="{ABEF5FB4-134B-4937-8C01-5DD3EB4506E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95233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SCF5164">
            <a:extLst>
              <a:ext uri="{FF2B5EF4-FFF2-40B4-BE49-F238E27FC236}">
                <a16:creationId xmlns:a16="http://schemas.microsoft.com/office/drawing/2014/main" id="{C9D9C077-D05F-44C9-9013-161A698B88C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35355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SCF5165">
            <a:extLst>
              <a:ext uri="{FF2B5EF4-FFF2-40B4-BE49-F238E27FC236}">
                <a16:creationId xmlns:a16="http://schemas.microsoft.com/office/drawing/2014/main" id="{FAB473BF-B523-4E94-BDE9-E226454689B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1769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SCF5166">
            <a:extLst>
              <a:ext uri="{FF2B5EF4-FFF2-40B4-BE49-F238E27FC236}">
                <a16:creationId xmlns:a16="http://schemas.microsoft.com/office/drawing/2014/main" id="{3D13A8FD-867F-4A7A-8DBD-92F48D8BA86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31760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SCF5167">
            <a:extLst>
              <a:ext uri="{FF2B5EF4-FFF2-40B4-BE49-F238E27FC236}">
                <a16:creationId xmlns:a16="http://schemas.microsoft.com/office/drawing/2014/main" id="{D3A9971F-14FA-4DDA-BC16-F96A2E28790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09452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SCF5168">
            <a:extLst>
              <a:ext uri="{FF2B5EF4-FFF2-40B4-BE49-F238E27FC236}">
                <a16:creationId xmlns:a16="http://schemas.microsoft.com/office/drawing/2014/main" id="{2D84CB50-9C70-4049-94FF-57DF0BF9609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0412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SCF5169">
            <a:extLst>
              <a:ext uri="{FF2B5EF4-FFF2-40B4-BE49-F238E27FC236}">
                <a16:creationId xmlns:a16="http://schemas.microsoft.com/office/drawing/2014/main" id="{F926322B-FDD5-4BD0-AA62-3613988459D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26001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SCF5170">
            <a:extLst>
              <a:ext uri="{FF2B5EF4-FFF2-40B4-BE49-F238E27FC236}">
                <a16:creationId xmlns:a16="http://schemas.microsoft.com/office/drawing/2014/main" id="{0F41CE9C-EB4A-4A41-BAB3-6B1490B2382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91060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SCF5171">
            <a:extLst>
              <a:ext uri="{FF2B5EF4-FFF2-40B4-BE49-F238E27FC236}">
                <a16:creationId xmlns:a16="http://schemas.microsoft.com/office/drawing/2014/main" id="{FA20537B-220D-4584-8665-61DA20070C2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66912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SCF5172">
            <a:extLst>
              <a:ext uri="{FF2B5EF4-FFF2-40B4-BE49-F238E27FC236}">
                <a16:creationId xmlns:a16="http://schemas.microsoft.com/office/drawing/2014/main" id="{A62638EC-0E58-4870-9281-37B6D64282B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84808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SCF5173">
            <a:extLst>
              <a:ext uri="{FF2B5EF4-FFF2-40B4-BE49-F238E27FC236}">
                <a16:creationId xmlns:a16="http://schemas.microsoft.com/office/drawing/2014/main" id="{27AA8B03-B045-489F-99A8-1B58DB61065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54779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SCF5174">
            <a:extLst>
              <a:ext uri="{FF2B5EF4-FFF2-40B4-BE49-F238E27FC236}">
                <a16:creationId xmlns:a16="http://schemas.microsoft.com/office/drawing/2014/main" id="{6124F0CC-A0AE-43BE-94BA-95749E8BBF5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58521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SCF5175">
            <a:extLst>
              <a:ext uri="{FF2B5EF4-FFF2-40B4-BE49-F238E27FC236}">
                <a16:creationId xmlns:a16="http://schemas.microsoft.com/office/drawing/2014/main" id="{8DD0944D-D4AB-4F83-85DE-71FF3F8D1B3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035684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SCF5176">
            <a:extLst>
              <a:ext uri="{FF2B5EF4-FFF2-40B4-BE49-F238E27FC236}">
                <a16:creationId xmlns:a16="http://schemas.microsoft.com/office/drawing/2014/main" id="{BCD944BF-AEF1-40DE-8CED-D3C103D791E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7930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ite_x0020_Name xmlns="859f7ad6-93f6-4205-b62b-a17f28acbbac">Llanilar SWK</Site_x0020_Name>
    <Internal_x002f_External xmlns="859f7ad6-93f6-4205-b62b-a17f28acbbac">Internal document</Internal_x002f_External>
    <Post_x0020_code xmlns="859f7ad6-93f6-4205-b62b-a17f28acbbac" xsi:nil="true"/>
    <Document_x0020_Type xmlns="859f7ad6-93f6-4205-b62b-a17f28acbbac">Photo</Document_x0020_Type>
    <Welsh_x0020_Local_x0020_Authority xmlns="859f7ad6-93f6-4205-b62b-a17f28acbbac">Ceredigion County Council</Welsh_x0020_Local_x0020_Authority>
    <Disclosure_x0020_Status xmlns="859f7ad6-93f6-4205-b62b-a17f28acbbac">Public register</Disclosure_x0020_Status>
    <Addressee xmlns="859f7ad6-93f6-4205-b62b-a17f28acbbac">Pentwyn Road, Nelson, Treharris, Mid Glamorgan</Addressee>
    <Process_x0020_Type xmlns="859f7ad6-93f6-4205-b62b-a17f28acbbac">Compliance</Process_x0020_Type>
    <License_x002f_Activity_x0020_Type xmlns="859f7ad6-93f6-4205-b62b-a17f28acbbac">4. EPR Water Discharge</License_x002f_Activity_x0020_Type>
    <Surrendered_x002f_Expired xmlns="859f7ad6-93f6-4205-b62b-a17f28acbbac" xsi:nil="true"/>
    <Document_x0020_Date xmlns="859f7ad6-93f6-4205-b62b-a17f28acbbac">2019-07-25T23:00:00+00:00</Document_x0020_Date>
    <Facility_x0020_Address xmlns="859f7ad6-93f6-4205-b62b-a17f28acbbac">Llanilar SWK, Aberystwyth</Facility_x0020_Address>
    <Environment_x0020_Sub_x0020_Folder xmlns="859f7ad6-93f6-4205-b62b-a17f28acbbac">Inspections</Environment_x0020_Sub_x0020_Folder>
    <Customer_x0020_Name xmlns="859f7ad6-93f6-4205-b62b-a17f28acbbac">Dwr Cymru Cyfyngedig</Customer_x0020_Name>
    <Surrendered_x002f_Expired_x0020_Date xmlns="859f7ad6-93f6-4205-b62b-a17f28acbbac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NRW Perm-Comp Word Document" ma:contentTypeID="0x01010067EB80C5FE939D4A9B3D8BA62129B7F5010200395EA8C4DB86B34488C14C51428C5EDA" ma:contentTypeVersion="345" ma:contentTypeDescription="Permitting &amp; Compliance Word Document" ma:contentTypeScope="" ma:versionID="d007f5a032eb0c14611578fef97a43cb">
  <xsd:schema xmlns:xsd="http://www.w3.org/2001/XMLSchema" xmlns:xs="http://www.w3.org/2001/XMLSchema" xmlns:p="http://schemas.microsoft.com/office/2006/metadata/properties" xmlns:ns2="859f7ad6-93f6-4205-b62b-a17f28acbbac" xmlns:ns4="84145aa9-ae2a-4b81-96bf-da2258b9f1c9" xmlns:ns5="6e121689-de5b-41b9-a751-bfeda7fa2b07" targetNamespace="http://schemas.microsoft.com/office/2006/metadata/properties" ma:root="true" ma:fieldsID="c0ba6491dbc5fb958a7c4bf558cf2816" ns2:_="" ns4:_="" ns5:_="">
    <xsd:import namespace="859f7ad6-93f6-4205-b62b-a17f28acbbac"/>
    <xsd:import namespace="84145aa9-ae2a-4b81-96bf-da2258b9f1c9"/>
    <xsd:import namespace="6e121689-de5b-41b9-a751-bfeda7fa2b07"/>
    <xsd:element name="properties">
      <xsd:complexType>
        <xsd:sequence>
          <xsd:element name="documentManagement">
            <xsd:complexType>
              <xsd:all>
                <xsd:element ref="ns2:Disclosure_x0020_Status"/>
                <xsd:element ref="ns2:Document_x0020_Date"/>
                <xsd:element ref="ns2:Document_x0020_Type"/>
                <xsd:element ref="ns2:Internal_x002f_External"/>
                <xsd:element ref="ns2:Environment_x0020_Sub_x0020_Folder"/>
                <xsd:element ref="ns2:License_x002f_Activity_x0020_Type" minOccurs="0"/>
                <xsd:element ref="ns2:Process_x0020_Type" minOccurs="0"/>
                <xsd:element ref="ns2:Addressee" minOccurs="0"/>
                <xsd:element ref="ns2:Customer_x0020_Name" minOccurs="0"/>
                <xsd:element ref="ns2:Facility_x0020_Address" minOccurs="0"/>
                <xsd:element ref="ns2:Site_x0020_Name" minOccurs="0"/>
                <xsd:element ref="ns2:Welsh_x0020_Local_x0020_Authority" minOccurs="0"/>
                <xsd:element ref="ns2:Surrendered_x002f_Expired" minOccurs="0"/>
                <xsd:element ref="ns2:Post_x0020_code" minOccurs="0"/>
                <xsd:element ref="ns2:Surrendered_x002f_Expired_x0020_Date" minOccurs="0"/>
                <xsd:element ref="ns4:MediaServiceDateTaken" minOccurs="0"/>
                <xsd:element ref="ns5:LastSharedByUser" minOccurs="0"/>
                <xsd:element ref="ns5:LastSharedByTime" minOccurs="0"/>
                <xsd:element ref="ns4:MediaServiceMetadata" minOccurs="0"/>
                <xsd:element ref="ns4:MediaServiceFastMetadata" minOccurs="0"/>
                <xsd:element ref="ns4:MediaServiceAutoTags" minOccurs="0"/>
                <xsd:element ref="ns4:MediaServiceOCR" minOccurs="0"/>
                <xsd:element ref="ns4:MediaServiceGenerationTime" minOccurs="0"/>
                <xsd:element ref="ns4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9f7ad6-93f6-4205-b62b-a17f28acbbac" elementFormDefault="qualified">
    <xsd:import namespace="http://schemas.microsoft.com/office/2006/documentManagement/types"/>
    <xsd:import namespace="http://schemas.microsoft.com/office/infopath/2007/PartnerControls"/>
    <xsd:element name="Disclosure_x0020_Status" ma:index="8" ma:displayName="Disclosure Status" ma:format="Dropdown" ma:internalName="Disclosure_x0020_Status" ma:readOnly="false">
      <xsd:simpleType>
        <xsd:restriction base="dms:Choice">
          <xsd:enumeration value="Draft"/>
          <xsd:enumeration value="Public register"/>
          <xsd:enumeration value="Not public register"/>
          <xsd:enumeration value="To be assessed"/>
          <xsd:enumeration value="Approval for access"/>
        </xsd:restriction>
      </xsd:simpleType>
    </xsd:element>
    <xsd:element name="Document_x0020_Date" ma:index="9" ma:displayName="Document Date" ma:format="DateOnly" ma:internalName="Document_x0020_Date" ma:readOnly="false">
      <xsd:simpleType>
        <xsd:restriction base="dms:DateTime"/>
      </xsd:simpleType>
    </xsd:element>
    <xsd:element name="Document_x0020_Type" ma:index="10" ma:displayName="Document Type" ma:format="Dropdown" ma:internalName="Document_x0020_Type" ma:readOnly="false">
      <xsd:simpleType>
        <xsd:restriction base="dms:Choice">
          <xsd:enumeration value="Agenda"/>
          <xsd:enumeration value="Email"/>
          <xsd:enumeration value="Fax"/>
          <xsd:enumeration value="Form/Proforma"/>
          <xsd:enumeration value="Letter"/>
          <xsd:enumeration value="Memo"/>
          <xsd:enumeration value="Minutes"/>
          <xsd:enumeration value="Permit"/>
          <xsd:enumeration value="Photo"/>
          <xsd:enumeration value="Plan/Drawing"/>
          <xsd:enumeration value="Planning Consent"/>
          <xsd:enumeration value="Report"/>
        </xsd:restriction>
      </xsd:simpleType>
    </xsd:element>
    <xsd:element name="Internal_x002f_External" ma:index="11" ma:displayName="Internal/External" ma:format="Dropdown" ma:internalName="Internal_x002F_External" ma:readOnly="false">
      <xsd:simpleType>
        <xsd:restriction base="dms:Choice">
          <xsd:enumeration value="Incoming document"/>
          <xsd:enumeration value="Internal document"/>
          <xsd:enumeration value="Outgoing document"/>
        </xsd:restriction>
      </xsd:simpleType>
    </xsd:element>
    <xsd:element name="Environment_x0020_Sub_x0020_Folder" ma:index="12" ma:displayName="Environment Category" ma:format="Dropdown" ma:internalName="Environment_x0020_Sub_x0020_Folder">
      <xsd:simpleType>
        <xsd:restriction base="dms:Choice">
          <xsd:enumeration value="Appeal"/>
          <xsd:enumeration value="Enforcement action"/>
          <xsd:enumeration value="Engineering"/>
          <xsd:enumeration value="Environment monitoring"/>
          <xsd:enumeration value="Exemption application"/>
          <xsd:enumeration value="Incident"/>
          <xsd:enumeration value="Inspections"/>
          <xsd:enumeration value="Licences applications"/>
          <xsd:enumeration value="Licence supervision"/>
          <xsd:enumeration value="Licence surrender"/>
          <xsd:enumeration value="Licence transfer"/>
          <xsd:enumeration value="Licence renewal"/>
          <xsd:enumeration value="Licence variation"/>
          <xsd:enumeration value="Post licence compliance"/>
          <xsd:enumeration value="Pre-application"/>
          <xsd:enumeration value="Returns"/>
          <xsd:enumeration value="Waste returns"/>
        </xsd:restriction>
      </xsd:simpleType>
    </xsd:element>
    <xsd:element name="License_x002f_Activity_x0020_Type" ma:index="14" nillable="true" ma:displayName="License/Activity Type" ma:format="Dropdown" ma:internalName="License_x002F_Activity_x0020_Type">
      <xsd:simpleType>
        <xsd:restriction base="dms:Choice">
          <xsd:enumeration value="1. EPR Waste Facility"/>
          <xsd:enumeration value="2. EPR Mobile Deployments"/>
          <xsd:enumeration value="3. EPR Regulated Industry"/>
          <xsd:enumeration value="4. EPR Water Discharge"/>
          <xsd:enumeration value="5. WRA Water Resources Regulations"/>
          <xsd:enumeration value="6. EPR Groundwater Permits"/>
          <xsd:enumeration value="7. Water Industry Act"/>
          <xsd:enumeration value="8. Herbicides"/>
          <xsd:enumeration value="9. Radioactive Substances Regulation (RSR)"/>
          <xsd:enumeration value="10. Control of Major Accident Hazards Regulation (COMAH)"/>
          <xsd:enumeration value="11. Waste Exemptions"/>
          <xsd:enumeration value="12. Water Exemptions"/>
          <xsd:enumeration value="13. EPR Flood Risk Activity"/>
          <xsd:enumeration value="14. Flood Exemption"/>
          <xsd:enumeration value="15. Marine License"/>
          <xsd:enumeration value="16. MEPS"/>
        </xsd:restriction>
      </xsd:simpleType>
    </xsd:element>
    <xsd:element name="Process_x0020_Type" ma:index="15" nillable="true" ma:displayName="Process Type" ma:format="Dropdown" ma:internalName="Process_x0020_Type" ma:readOnly="false">
      <xsd:simpleType>
        <xsd:restriction base="dms:Choice">
          <xsd:enumeration value="Application"/>
          <xsd:enumeration value="Permit"/>
          <xsd:enumeration value="Compliance"/>
          <xsd:enumeration value="Monitoring"/>
          <xsd:enumeration value="Enforcement"/>
        </xsd:restriction>
      </xsd:simpleType>
    </xsd:element>
    <xsd:element name="Addressee" ma:index="16" nillable="true" ma:displayName="Customer Address" ma:hidden="true" ma:internalName="Addressee" ma:readOnly="false">
      <xsd:simpleType>
        <xsd:restriction base="dms:Text">
          <xsd:maxLength value="255"/>
        </xsd:restriction>
      </xsd:simpleType>
    </xsd:element>
    <xsd:element name="Customer_x0020_Name" ma:index="17" nillable="true" ma:displayName="Customer Name" ma:hidden="true" ma:internalName="Customer_x0020_Name" ma:readOnly="false">
      <xsd:simpleType>
        <xsd:restriction base="dms:Text">
          <xsd:maxLength value="255"/>
        </xsd:restriction>
      </xsd:simpleType>
    </xsd:element>
    <xsd:element name="Facility_x0020_Address" ma:index="18" nillable="true" ma:displayName="Facility Address" ma:hidden="true" ma:internalName="Facility_x0020_Address" ma:readOnly="false">
      <xsd:simpleType>
        <xsd:restriction base="dms:Text">
          <xsd:maxLength value="255"/>
        </xsd:restriction>
      </xsd:simpleType>
    </xsd:element>
    <xsd:element name="Site_x0020_Name" ma:index="19" nillable="true" ma:displayName="Site Name" ma:hidden="true" ma:internalName="Site_x0020_Name" ma:readOnly="false">
      <xsd:simpleType>
        <xsd:restriction base="dms:Text">
          <xsd:maxLength value="255"/>
        </xsd:restriction>
      </xsd:simpleType>
    </xsd:element>
    <xsd:element name="Welsh_x0020_Local_x0020_Authority" ma:index="20" nillable="true" ma:displayName="Welsh Local Authority" ma:format="Dropdown" ma:hidden="true" ma:internalName="Welsh_x0020_Local_x0020_Authority" ma:readOnly="false">
      <xsd:simpleType>
        <xsd:restriction base="dms:Choice">
          <xsd:enumeration value="Blaenau Gwent CBC"/>
          <xsd:enumeration value="Bridgend CBC"/>
          <xsd:enumeration value="Caerphilly CBC"/>
          <xsd:enumeration value="Cardiff County Council"/>
          <xsd:enumeration value="Carmarthenshire County Council"/>
          <xsd:enumeration value="Ceredigion County Council"/>
          <xsd:enumeration value="City and County of Swansea"/>
          <xsd:enumeration value="Conwy CBC"/>
          <xsd:enumeration value="Denbighshire County Council"/>
          <xsd:enumeration value="Flintshire County Council"/>
          <xsd:enumeration value="Gwynedd Council"/>
          <xsd:enumeration value="Isle of Anglesey CC"/>
          <xsd:enumeration value="Merthyr Tydfil CBC"/>
          <xsd:enumeration value="Monmouthshire CC"/>
          <xsd:enumeration value="Neath Port Talbot CBC"/>
          <xsd:enumeration value="Newport City Council"/>
          <xsd:enumeration value="Pembrokeshire County Council"/>
          <xsd:enumeration value="Powys County Council"/>
          <xsd:enumeration value="Rhondda Cynon Taff CBC"/>
          <xsd:enumeration value="Torfaen CBC"/>
          <xsd:enumeration value="Vale of Glamorgan Council"/>
          <xsd:enumeration value="Wrexham CBC"/>
          <xsd:enumeration value="Shropshire"/>
        </xsd:restriction>
      </xsd:simpleType>
    </xsd:element>
    <xsd:element name="Surrendered_x002f_Expired" ma:index="21" nillable="true" ma:displayName="Surrendered/Expired" ma:format="Dropdown" ma:hidden="true" ma:internalName="Surrendered_x002F_Expired" ma:readOnly="false">
      <xsd:simpleType>
        <xsd:restriction base="dms:Choice">
          <xsd:enumeration value="Yes"/>
        </xsd:restriction>
      </xsd:simpleType>
    </xsd:element>
    <xsd:element name="Post_x0020_code" ma:index="22" nillable="true" ma:displayName="Post code" ma:hidden="true" ma:internalName="Post_x0020_code" ma:readOnly="false">
      <xsd:simpleType>
        <xsd:restriction base="dms:Text">
          <xsd:maxLength value="255"/>
        </xsd:restriction>
      </xsd:simpleType>
    </xsd:element>
    <xsd:element name="Surrendered_x002f_Expired_x0020_Date" ma:index="23" nillable="true" ma:displayName="Surrendered/Expired Date" ma:format="DateOnly" ma:hidden="true" ma:internalName="Surrendered_x002F_Expired_x0020_Date" ma:readOnly="fals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4145aa9-ae2a-4b81-96bf-da2258b9f1c9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24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Metadata" ma:index="27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28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29" nillable="true" ma:displayName="Tags" ma:internalName="MediaServiceAutoTags" ma:readOnly="true">
      <xsd:simpleType>
        <xsd:restriction base="dms:Text"/>
      </xsd:simpleType>
    </xsd:element>
    <xsd:element name="MediaServiceOCR" ma:index="3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3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32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121689-de5b-41b9-a751-bfeda7fa2b07" elementFormDefault="qualified">
    <xsd:import namespace="http://schemas.microsoft.com/office/2006/documentManagement/types"/>
    <xsd:import namespace="http://schemas.microsoft.com/office/infopath/2007/PartnerControls"/>
    <xsd:element name="LastSharedByUser" ma:index="25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26" nillable="true" ma:displayName="Last Shared By Time" ma:description="" ma:internalName="LastSharedByTime" ma:readOnly="true">
      <xsd:simpleType>
        <xsd:restriction base="dms:DateTim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13" ma:displayName="Author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?mso-contentType ?>
<SharedContentType xmlns="Microsoft.SharePoint.Taxonomy.ContentTypeSync" SourceId="78499d3b-94a8-4059-8763-489d4400b14a" ContentTypeId="0x01010067EB80C5FE939D4A9B3D8BA62129B7F50102" PreviousValue="false"/>
</file>

<file path=customXml/item5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9B7AF9DB-A96D-4979-B337-A1E35D4A9B8F}">
  <ds:schemaRefs>
    <ds:schemaRef ds:uri="http://purl.org/dc/elements/1.1/"/>
    <ds:schemaRef ds:uri="http://schemas.microsoft.com/office/2006/metadata/properties"/>
    <ds:schemaRef ds:uri="563ac156-2161-4b7b-b98f-7f47304905d0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e0d6871e-fb1d-415e-a65c-d0a0e31901cc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ADF1937C-6017-4954-BE65-9F20956993B5}"/>
</file>

<file path=customXml/itemProps3.xml><?xml version="1.0" encoding="utf-8"?>
<ds:datastoreItem xmlns:ds="http://schemas.openxmlformats.org/officeDocument/2006/customXml" ds:itemID="{37E12582-6B84-4899-9754-DF761B81BB41}">
  <ds:schemaRefs>
    <ds:schemaRef ds:uri="http://schemas.microsoft.com/sharepoint/v3/contenttype/forms"/>
  </ds:schemaRefs>
</ds:datastoreItem>
</file>

<file path=customXml/itemProps4.xml><?xml version="1.0" encoding="utf-8"?>
<ds:datastoreItem xmlns:ds="http://schemas.openxmlformats.org/officeDocument/2006/customXml" ds:itemID="{A89D4B6B-FC20-4644-B6F1-3328BDC21976}"/>
</file>

<file path=customXml/itemProps5.xml><?xml version="1.0" encoding="utf-8"?>
<ds:datastoreItem xmlns:ds="http://schemas.openxmlformats.org/officeDocument/2006/customXml" ds:itemID="{B7217670-C8A8-4BB1-A4CF-01F06F32F786}"/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10</Words>
  <Application>Microsoft Office PowerPoint</Application>
  <PresentationFormat>Widescreen</PresentationFormat>
  <Paragraphs>2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 Theme</vt:lpstr>
      <vt:lpstr>Llanilar STW OSM Audit BN0099101 26/07/2019 - Photographs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Llanilar STW OSM Audit BN0099101 26/07/2019 - Photographs</dc:title>
  <dc:creator>Goddard, Jeremy</dc:creator>
  <cp:lastModifiedBy>Goddard, Jeremy</cp:lastModifiedBy>
  <cp:revision>1</cp:revision>
  <dcterms:created xsi:type="dcterms:W3CDTF">2019-07-26T15:49:49Z</dcterms:created>
  <dcterms:modified xsi:type="dcterms:W3CDTF">2019-07-26T15:52:26Z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0x01010067EB80C5FE939D4A9B3D8BA62129B7F5010200395EA8C4DB86B34488C14C51428C5EDA</vt:lpwstr>
  </property>
  <property fmtid="{D5CDD505-2E9C-101B-9397-08002B2CF9AE}" pid="3" name="_dlc_DocId">
    <vt:lpwstr>REGU-212-47529</vt:lpwstr>
  </property>
  <property fmtid="{D5CDD505-2E9C-101B-9397-08002B2CF9AE}" pid="4" name="_dlc_DocIdItemGuid">
    <vt:lpwstr>3645bf3b-ac9f-46dc-8cef-43a2f6f1f230</vt:lpwstr>
  </property>
  <property fmtid="{D5CDD505-2E9C-101B-9397-08002B2CF9AE}" pid="5" name="_dlc_DocIdUrl">
    <vt:lpwstr>https://cyfoethnaturiolcymru.sharepoint.com/teams/Regulatory/Permitting/_layouts/15/DocIdRedir.aspx?ID=REGU-212-47529, REGU-212-47529</vt:lpwstr>
  </property>
</Properties>
</file>