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AE655-5E8E-4232-969D-168FBBA2C4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C7F4A-F66B-405B-846A-C2398FA174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357FFF-8270-4FA6-9BE0-ACDDBB71A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819A3-B450-4348-9AA6-8969626F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6862A-443C-4618-88E8-FCB172EF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28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B6AD7-D30F-48F1-BF85-62138A706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9B0686-8F87-46E4-9164-C5D048F537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E64BD-A20A-4CC5-9010-7172445FA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25FBA-0BAD-447D-B760-B48E2DD2B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3DB8-330E-4348-AFB9-E4B760DAB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83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6556D-027C-4F29-9BDB-BF0A1B1F5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F33BE8-89C4-43C3-9449-43DF1FB01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3851E-B302-4621-B089-7B6B53BD2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69E23D-F73D-4704-BAE4-E1CAC25E3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88F72-D899-46BA-962C-B50C4D595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596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28927-9755-4F3A-BDB4-11C6E6507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E422F-F9E5-4481-AA9E-68CDD4DCC9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C5F508-0197-4DBE-BC47-DA125AD119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A22C8-30A3-4DA2-8722-52EA873B0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E1D70C-F503-4461-AAD0-B13DCEE77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23E09F-C008-44ED-948F-332547E90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608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86807-133F-430C-8D37-9FD8D16A6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BA7E4-E55F-43A6-97ED-735BE9DE19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DAF705-368F-47BE-BC9A-0D6BBEAB7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DD11BC-EF23-444A-A203-595678CD05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E191D6-D722-4340-9E05-12C1507CF1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9F87B7-A515-4011-A606-22A0676A8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BFFA12-A118-4629-8585-E0C570A9D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E00F96-E95A-4DB9-95E9-A01DE3EAD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586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DE54E-DE54-46D4-8787-46B1F6D89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37699-DFE9-4EC7-A868-BFBD34D0D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6A4EFB-C421-4A3A-9200-BE338455C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B53142-2C12-4B34-B3CF-3DBD129AE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377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9F3459-BE24-4310-A3AE-CB975A72E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58A239-3CF1-40CB-AF78-BE7CAFB18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6FE6A4-BF92-43AD-9BFD-0BF2DDD4E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96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7C753-9CAA-4655-8733-34F3DAD96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7AEB37-D3A5-4D55-BB63-637B35F56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31409C-8F96-4844-BEAC-EF07C06576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D586C7-49D2-4240-8A8D-E771864FD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BB40AD-64CD-40C7-BAD8-4F26AF2D1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A7287-42BD-4B32-8811-F74C91A75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588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FE9FB-8DF3-41C1-B594-5E0AEA668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DD4003-BFB2-44FF-87D6-60507D0CFB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4F9EE-6AA3-4AB2-A8B1-8334AC8074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62FCF4-7897-467F-83E6-3C5D557E5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4C56CD-E88D-4361-AE7D-E02D7C9A2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C6FA1A-7046-4D1C-9B50-1C79E9DB0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797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4FE85-02CB-4E10-99D3-5751836C5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4CF63-5277-488C-ACDE-4909E9B7B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51DF81-FBA6-43C8-8B0A-76F0058B3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63026-12FA-47C5-A6A2-7862130A4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948DE-35DB-4542-A4C4-D05CCE3DF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96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494D3-46BA-4B3A-825D-FF6FFCB64A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969CBF-6677-40F9-8718-0F972D2E64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030D71-9E35-4CC0-8676-568DDCB27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0014B-D497-46C7-B873-72AB0F395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B82CF-D473-46E4-AC9C-9B1F3EE53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72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7C7C8C-E45E-40C3-A78B-5E61374C4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8CAE15-F4F1-49D1-9AF9-C419889A4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357D4-93F1-4AAD-A676-C20124F4C3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5D379-5F83-4DC5-A0A1-785BFA7693EC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BC86F-C026-4CDD-BDDA-E18F3B1193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81FBBB-75DD-4097-A8F1-66151582F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55F6D-B759-4D9F-BA02-8D7A8FDFB5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4930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F50D4-1EDE-4FD3-9F37-3DF404F407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03/11/21 – Unit 41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36A73-343B-4566-BC40-B0A4893200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2917037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79">
            <a:extLst>
              <a:ext uri="{FF2B5EF4-FFF2-40B4-BE49-F238E27FC236}">
                <a16:creationId xmlns:a16="http://schemas.microsoft.com/office/drawing/2014/main" id="{E3DC64F6-F10D-432B-85D2-63B53B823C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5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0">
            <a:extLst>
              <a:ext uri="{FF2B5EF4-FFF2-40B4-BE49-F238E27FC236}">
                <a16:creationId xmlns:a16="http://schemas.microsoft.com/office/drawing/2014/main" id="{40131D23-E74B-43CB-9910-2BFB473772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02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1">
            <a:extLst>
              <a:ext uri="{FF2B5EF4-FFF2-40B4-BE49-F238E27FC236}">
                <a16:creationId xmlns:a16="http://schemas.microsoft.com/office/drawing/2014/main" id="{1AC9D04E-9A80-486F-BA89-21D717EF1B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95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2">
            <a:extLst>
              <a:ext uri="{FF2B5EF4-FFF2-40B4-BE49-F238E27FC236}">
                <a16:creationId xmlns:a16="http://schemas.microsoft.com/office/drawing/2014/main" id="{C3218CB5-1535-49D6-8C98-9E0673A6D7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37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3">
            <a:extLst>
              <a:ext uri="{FF2B5EF4-FFF2-40B4-BE49-F238E27FC236}">
                <a16:creationId xmlns:a16="http://schemas.microsoft.com/office/drawing/2014/main" id="{BAD8630C-3BEF-4A66-BC6C-96C4F9D126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32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4">
            <a:extLst>
              <a:ext uri="{FF2B5EF4-FFF2-40B4-BE49-F238E27FC236}">
                <a16:creationId xmlns:a16="http://schemas.microsoft.com/office/drawing/2014/main" id="{74EF0B70-2F48-482C-85BB-6E3E412DF5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18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5">
            <a:extLst>
              <a:ext uri="{FF2B5EF4-FFF2-40B4-BE49-F238E27FC236}">
                <a16:creationId xmlns:a16="http://schemas.microsoft.com/office/drawing/2014/main" id="{0AA6D269-9D86-479C-A36D-B67C174F81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778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6">
            <a:extLst>
              <a:ext uri="{FF2B5EF4-FFF2-40B4-BE49-F238E27FC236}">
                <a16:creationId xmlns:a16="http://schemas.microsoft.com/office/drawing/2014/main" id="{05E99369-EC3E-4A07-A115-555F76DC9B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1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7">
            <a:extLst>
              <a:ext uri="{FF2B5EF4-FFF2-40B4-BE49-F238E27FC236}">
                <a16:creationId xmlns:a16="http://schemas.microsoft.com/office/drawing/2014/main" id="{9FC33684-2A12-4299-9E73-CDE390BC7A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80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88">
            <a:extLst>
              <a:ext uri="{FF2B5EF4-FFF2-40B4-BE49-F238E27FC236}">
                <a16:creationId xmlns:a16="http://schemas.microsoft.com/office/drawing/2014/main" id="{34CD2E4E-9578-4DC5-836D-CFA186201E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047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2" ma:contentTypeDescription="Permitting &amp; Compliance Word Document" ma:contentTypeScope="" ma:versionID="8f7acd72e6f48e76477e6404c1bcbd45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0cb66284db967a8aa7bf8eb5d5195322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Unit 41</Site_x0020_Name>
    <Internal_x002f_External xmlns="859f7ad6-93f6-4205-b62b-a17f28acbbac">Internal document</Internal_x002f_External>
    <Post_x0020_code xmlns="859f7ad6-93f6-4205-b62b-a17f28acbbac">SA72 6TD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>County Hall, Haverfordwest, Pembrokeshire, SA61 1TP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2021-12-21T00:00:00+00:00</Document_x0020_Date>
    <Facility_x0020_Address xmlns="859f7ad6-93f6-4205-b62b-a17f28acbbac">Unit 41, The Dockyard, Pembroke Dock, Pembrokeshire, SA72 6TD</Facility_x0020_Address>
    <Environment_x0020_Sub_x0020_Folder xmlns="859f7ad6-93f6-4205-b62b-a17f28acbbac">Inspections</Environment_x0020_Sub_x0020_Folder>
    <Customer_x0020_Name xmlns="859f7ad6-93f6-4205-b62b-a17f28acbbac">Pembrokeshire County Council</Customer_x0020_Name>
    <Surrendered_x002f_Expired_x0020_Date xmlns="859f7ad6-93f6-4205-b62b-a17f28acbbac" xsi:nil="true"/>
    <_dlc_DocId xmlns="9be56660-2c31-41ef-bc00-23e72f632f2a">REGU-219-5475987</_dlc_DocId>
    <_dlc_DocIdUrl xmlns="9be56660-2c31-41ef-bc00-23e72f632f2a">
      <Url>https://cyfoethnaturiolcymru.sharepoint.com/teams/Regulatory/Permitting/_layouts/15/DocIdRedir.aspx?ID=REGU-219-5475987</Url>
      <Description>REGU-219-5475987</Description>
    </_dlc_DocIdUrl>
  </documentManagement>
</p:properties>
</file>

<file path=customXml/itemProps1.xml><?xml version="1.0" encoding="utf-8"?>
<ds:datastoreItem xmlns:ds="http://schemas.openxmlformats.org/officeDocument/2006/customXml" ds:itemID="{F4611876-161A-489A-B988-A48D9B1F1926}"/>
</file>

<file path=customXml/itemProps2.xml><?xml version="1.0" encoding="utf-8"?>
<ds:datastoreItem xmlns:ds="http://schemas.openxmlformats.org/officeDocument/2006/customXml" ds:itemID="{35B86D10-4835-43AB-93B5-DF589EB2ACBE}"/>
</file>

<file path=customXml/itemProps3.xml><?xml version="1.0" encoding="utf-8"?>
<ds:datastoreItem xmlns:ds="http://schemas.openxmlformats.org/officeDocument/2006/customXml" ds:itemID="{780CE748-BE00-4F41-B425-4CE4227F17BE}"/>
</file>

<file path=customXml/itemProps4.xml><?xml version="1.0" encoding="utf-8"?>
<ds:datastoreItem xmlns:ds="http://schemas.openxmlformats.org/officeDocument/2006/customXml" ds:itemID="{632BF69B-46A8-4F67-B5FD-447A167EA609}"/>
</file>

<file path=customXml/itemProps5.xml><?xml version="1.0" encoding="utf-8"?>
<ds:datastoreItem xmlns:ds="http://schemas.openxmlformats.org/officeDocument/2006/customXml" ds:itemID="{B838EA7A-D5BF-43C3-8066-29C5ADDDA37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03/11/21 – Unit 41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03/11/21 – Unit 41</dc:title>
  <dc:creator>Edwards, Michael</dc:creator>
  <cp:lastModifiedBy>Edwards, Michael</cp:lastModifiedBy>
  <cp:revision>1</cp:revision>
  <dcterms:created xsi:type="dcterms:W3CDTF">2021-12-21T13:39:26Z</dcterms:created>
  <dcterms:modified xsi:type="dcterms:W3CDTF">2021-12-21T13:40:06Z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c8ea048e-66ea-4d57-9527-d33ec79d620c</vt:lpwstr>
  </property>
</Properties>
</file>