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customXml" Target="../customXml/item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customXml" Target="../customXml/item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Relationship Id="rId14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oddard, Jeremy" userId="58556cee-402c-4fd9-bece-ff9d675e1623" providerId="ADAL" clId="{976A7F46-0D89-46A4-B9AD-5C340D8B2487}"/>
    <pc:docChg chg="modSld">
      <pc:chgData name="Goddard, Jeremy" userId="58556cee-402c-4fd9-bece-ff9d675e1623" providerId="ADAL" clId="{976A7F46-0D89-46A4-B9AD-5C340D8B2487}" dt="2018-11-16T16:12:27.945" v="50" actId="20577"/>
      <pc:docMkLst>
        <pc:docMk/>
      </pc:docMkLst>
      <pc:sldChg chg="modSp">
        <pc:chgData name="Goddard, Jeremy" userId="58556cee-402c-4fd9-bece-ff9d675e1623" providerId="ADAL" clId="{976A7F46-0D89-46A4-B9AD-5C340D8B2487}" dt="2018-11-16T16:12:27.945" v="50" actId="20577"/>
        <pc:sldMkLst>
          <pc:docMk/>
          <pc:sldMk cId="977835740" sldId="256"/>
        </pc:sldMkLst>
        <pc:spChg chg="mod">
          <ac:chgData name="Goddard, Jeremy" userId="58556cee-402c-4fd9-bece-ff9d675e1623" providerId="ADAL" clId="{976A7F46-0D89-46A4-B9AD-5C340D8B2487}" dt="2018-11-16T16:10:30.471" v="16" actId="20577"/>
          <ac:spMkLst>
            <pc:docMk/>
            <pc:sldMk cId="977835740" sldId="256"/>
            <ac:spMk id="2" creationId="{042E6C5C-84E2-49D0-ACBC-057B3C8901A4}"/>
          </ac:spMkLst>
        </pc:spChg>
        <pc:spChg chg="mod">
          <ac:chgData name="Goddard, Jeremy" userId="58556cee-402c-4fd9-bece-ff9d675e1623" providerId="ADAL" clId="{976A7F46-0D89-46A4-B9AD-5C340D8B2487}" dt="2018-11-16T16:12:27.945" v="50" actId="20577"/>
          <ac:spMkLst>
            <pc:docMk/>
            <pc:sldMk cId="977835740" sldId="256"/>
            <ac:spMk id="3" creationId="{418B82DB-8961-4761-B504-647B923B08B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270D6-E38C-4196-BDDF-825BD9C30C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7DA2DC-EBB9-4AC4-8EEC-201BF34EDB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C69641-AD09-4CD3-9C22-F739B2EF0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3F2F8-F2AD-4905-8A05-B21F1300F1C6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33EFC3-482F-4F90-9C96-FFFFBA4EC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4C1AC6-FA99-4507-8EAC-E1909ABB4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B7168-09C7-4E02-9A21-1262A197F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710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E4829-A807-4840-A17C-508DCDCFC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1A456-3433-4D47-83F3-34C2AA68C5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E512F6-7E28-45BD-A2A7-83392C289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3F2F8-F2AD-4905-8A05-B21F1300F1C6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18F379-BD50-4883-B208-DF877A867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80B059-CA3B-4D9C-A9C1-6F4A5EE79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B7168-09C7-4E02-9A21-1262A197F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449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0ED8C-30E4-4EDE-82B1-751611B186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386BE4-63B5-41BF-83CD-C4C37A765E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1A28E0-0CCE-4AF0-B7FD-1892DBF4DA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3F2F8-F2AD-4905-8A05-B21F1300F1C6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F94433-5870-4F5C-8161-912FDAA69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A11BA2-B8D1-42D6-B1DC-8088416AE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B7168-09C7-4E02-9A21-1262A197F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89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25716D-4DA0-4EB8-B24C-C3063D29F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406154-05F9-4211-868D-65EB38C5A7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84FB07-A2AD-41D6-82C2-7DB943E4C8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465D53-B318-4276-AD83-ADA17C4D4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3F2F8-F2AD-4905-8A05-B21F1300F1C6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4FEACD-B150-407A-8B48-587756B79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B3234E-2176-4248-83B6-BABAFDBB2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B7168-09C7-4E02-9A21-1262A197F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677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04293-BA1A-48DA-AD02-4448EC4CA7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2093DB-D02E-4C60-8086-246795F689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2D2957-EE8E-4348-BEC3-6FAC1C13EC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0B1632-D64F-4881-8BC4-C0BAB2083B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2977AC-0F5C-474D-9E32-4C02AFD2B8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611E3B-042F-4C6C-AAEF-7908C47EF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3F2F8-F2AD-4905-8A05-B21F1300F1C6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5D5A590-62C4-4C6D-B993-A43F32118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CC01BC5-8DEC-4284-ADE4-EAE9C611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B7168-09C7-4E02-9A21-1262A197F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26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85196E-F0D3-4E31-9AC0-5C29413EF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FF5287-500D-4C15-B05D-DC09CE22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3F2F8-F2AD-4905-8A05-B21F1300F1C6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1F99117-6E7E-4CFE-BD69-CD395AF7A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1AF33E-7C13-4753-9C3A-671140EBD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B7168-09C7-4E02-9A21-1262A197F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688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40ED68F-CAF6-469A-90FB-723B87289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3F2F8-F2AD-4905-8A05-B21F1300F1C6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1A2612-AB8F-4FE4-B518-264ED2A0C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F2A601-79DF-4BFE-A787-E2430B422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B7168-09C7-4E02-9A21-1262A197F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221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31217-036C-421F-BF5A-D167A0B55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689585-CC59-4E71-93F5-4269184F9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840B7E-2040-4DC4-A4F7-C48E8569D0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2E8E4D-B1DE-41F4-91A0-0A951B0E6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3F2F8-F2AD-4905-8A05-B21F1300F1C6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27686F-D329-47FA-A57B-4DD4CE7D6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6887D1-4110-4394-941C-B0CFE6C70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B7168-09C7-4E02-9A21-1262A197F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283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B44D09-581F-4EBD-91BF-99D6CC2FE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AED326-A2ED-483A-8CC7-5DFE1CF938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D8E401-949B-43DC-8D77-FA32B6F63C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6A0B3B-A2A4-4FB9-A750-B9334BDDD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3F2F8-F2AD-4905-8A05-B21F1300F1C6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EF48BC-0848-48CD-AB87-1994D999F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594E1E-1803-4B4E-AA5B-9F2776B12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B7168-09C7-4E02-9A21-1262A197F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925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AA793-EE04-45E6-A8B3-0E17FE551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8EDA3D-F778-448E-8A0C-EBBCBA66B4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338C9B-1A62-4FED-BA41-5E5BEEF2A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3F2F8-F2AD-4905-8A05-B21F1300F1C6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F4F31C-72AC-4FE3-AF6E-2A2DB31CC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29F183-AAF9-4F6D-9249-E8F7AB2A6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B7168-09C7-4E02-9A21-1262A197F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643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087972-3C48-4AD4-8B71-827BAACB02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4138D7-7E40-4CC4-9FE7-6EF1F681CB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EEC762-3BF7-4FBB-A0C6-DE8E2AD3C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3F2F8-F2AD-4905-8A05-B21F1300F1C6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18155F-02FD-45A2-A956-5B8BC3965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0D0E09-E399-48E4-8F06-DB983DAE8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B7168-09C7-4E02-9A21-1262A197F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001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9D216B-5167-47B0-B65D-E42D4DC28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79B89F-5981-4DF5-B6C5-D283FB71CF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076811-A608-484D-B5CD-772AF168A5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F3F2F8-F2AD-4905-8A05-B21F1300F1C6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F492AC-4B3A-4674-ACE3-4D5296EB5C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01EC95-D5CB-4C72-BC60-5E9B0B3EB5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2B7168-09C7-4E02-9A21-1262A197F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1629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E6C5C-84E2-49D0-ACBC-057B3C8901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3931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22/60/1/0068</a:t>
            </a:r>
            <a:br>
              <a:rPr lang="en-GB" dirty="0"/>
            </a:br>
            <a:r>
              <a:rPr lang="en-GB" dirty="0" err="1"/>
              <a:t>Bryngwyn</a:t>
            </a:r>
            <a:r>
              <a:rPr lang="en-GB" dirty="0"/>
              <a:t> WTW</a:t>
            </a:r>
            <a:br>
              <a:rPr lang="en-GB" dirty="0"/>
            </a:br>
            <a:r>
              <a:rPr lang="en-GB" dirty="0"/>
              <a:t>Site inspection</a:t>
            </a:r>
            <a:br>
              <a:rPr lang="en-GB" dirty="0"/>
            </a:br>
            <a:r>
              <a:rPr lang="en-GB" dirty="0"/>
              <a:t>Photographs – 16/11/2018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8B82DB-8961-4761-B504-647B923B08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224890"/>
            <a:ext cx="9144000" cy="1655762"/>
          </a:xfrm>
        </p:spPr>
        <p:txBody>
          <a:bodyPr/>
          <a:lstStyle/>
          <a:p>
            <a:r>
              <a:rPr lang="en-GB" dirty="0"/>
              <a:t>by Anna Fracchiolla &amp; Jeremy Goddard</a:t>
            </a:r>
          </a:p>
        </p:txBody>
      </p:sp>
    </p:spTree>
    <p:extLst>
      <p:ext uri="{BB962C8B-B14F-4D97-AF65-F5344CB8AC3E}">
        <p14:creationId xmlns:p14="http://schemas.microsoft.com/office/powerpoint/2010/main" val="977835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E3DCBE0">
            <a:extLst>
              <a:ext uri="{FF2B5EF4-FFF2-40B4-BE49-F238E27FC236}">
                <a16:creationId xmlns:a16="http://schemas.microsoft.com/office/drawing/2014/main" id="{1DE779C5-A198-444E-9238-11C17B44BC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1657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3E9A61">
            <a:extLst>
              <a:ext uri="{FF2B5EF4-FFF2-40B4-BE49-F238E27FC236}">
                <a16:creationId xmlns:a16="http://schemas.microsoft.com/office/drawing/2014/main" id="{CCBE63FC-4E60-4043-AC5C-AC6F872BEE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84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5297CEE">
            <a:extLst>
              <a:ext uri="{FF2B5EF4-FFF2-40B4-BE49-F238E27FC236}">
                <a16:creationId xmlns:a16="http://schemas.microsoft.com/office/drawing/2014/main" id="{839FF3BE-68FF-4B32-85DD-60CEC293FA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9848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E202C17">
            <a:extLst>
              <a:ext uri="{FF2B5EF4-FFF2-40B4-BE49-F238E27FC236}">
                <a16:creationId xmlns:a16="http://schemas.microsoft.com/office/drawing/2014/main" id="{7079984F-66CD-43B4-AA20-97347973548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9910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52CE240CB7C1F24EB39EB80B9C7A5E5C" ma:contentTypeVersion="344" ma:contentTypeDescription="Permitting &amp; Compliance Word Document" ma:contentTypeScope="" ma:versionID="75b2c9de37489b84aaf2a2c7897e826f">
  <xsd:schema xmlns:xsd="http://www.w3.org/2001/XMLSchema" xmlns:xs="http://www.w3.org/2001/XMLSchema" xmlns:p="http://schemas.microsoft.com/office/2006/metadata/properties" xmlns:ns2="859f7ad6-93f6-4205-b62b-a17f28acbbac" xmlns:ns4="c2f70a08-1207-42db-a706-3a2f4cfa4a88" xmlns:ns5="http://schemas.microsoft.com/sharepoint/v4" xmlns:ns6="6e121689-de5b-41b9-a751-bfeda7fa2b07" targetNamespace="http://schemas.microsoft.com/office/2006/metadata/properties" ma:root="true" ma:fieldsID="3f84eb75ac77b064d0091447a65256a3" ns2:_="" ns4:_="" ns5:_="" ns6:_="">
    <xsd:import namespace="859f7ad6-93f6-4205-b62b-a17f28acbbac"/>
    <xsd:import namespace="c2f70a08-1207-42db-a706-3a2f4cfa4a88"/>
    <xsd:import namespace="http://schemas.microsoft.com/sharepoint/v4"/>
    <xsd:import namespace="6e121689-de5b-41b9-a751-bfeda7fa2b07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 minOccurs="0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DateTaken" minOccurs="0"/>
                <xsd:element ref="ns5:IconOverlay" minOccurs="0"/>
                <xsd:element ref="ns6:LastSharedByUser" minOccurs="0"/>
                <xsd:element ref="ns6:LastSharedByTime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nillable="true" ma:displayName="Process Type" ma:format="Dropdown" ma:internalName="Process_x0020_Typ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f70a08-1207-42db-a706-3a2f4cfa4a88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2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Metadata" ma:index="2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30" nillable="true" ma:displayName="Tags" ma:internalName="MediaServiceAutoTags" ma:readOnly="true">
      <xsd:simpleType>
        <xsd:restriction base="dms:Text"/>
      </xsd:simpleType>
    </xsd:element>
    <xsd:element name="MediaServiceGenerationTime" ma:index="3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5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6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27" nillable="true" ma:displayName="Last Shared By Time" ma:description="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Manorafon Abstraction</Site_x0020_Name>
    <Internal_x002f_External xmlns="859f7ad6-93f6-4205-b62b-a17f28acbbac">Internal document</Internal_x002f_External>
    <IconOverlay xmlns="http://schemas.microsoft.com/sharepoint/v4" xsi:nil="true"/>
    <Document_x0020_Type xmlns="859f7ad6-93f6-4205-b62b-a17f28acbbac">Photo</Document_x0020_Type>
    <Welsh_x0020_Local_x0020_Authority xmlns="859f7ad6-93f6-4205-b62b-a17f28acbbac">Carmarthenshire County Council</Welsh_x0020_Local_x0020_Authority>
    <Disclosure_x0020_Status xmlns="859f7ad6-93f6-4205-b62b-a17f28acbbac">Public register</Disclosure_x0020_Status>
    <Addressee xmlns="859f7ad6-93f6-4205-b62b-a17f28acbbac">Pentwyn Road, Nelson, Treharris CF46 6LY</Addressee>
    <Process_x0020_Type xmlns="859f7ad6-93f6-4205-b62b-a17f28acbbac" xsi:nil="true"/>
    <License_x002f_Activity_x0020_Type xmlns="859f7ad6-93f6-4205-b62b-a17f28acbbac">5. WRA Water Resources Regulations</License_x002f_Activity_x0020_Type>
    <Surrendered_x002f_Expired xmlns="859f7ad6-93f6-4205-b62b-a17f28acbbac" xsi:nil="true"/>
    <Document_x0020_Date xmlns="859f7ad6-93f6-4205-b62b-a17f28acbbac">2018-11-16T00:00:00+00:00</Document_x0020_Date>
    <Facility_x0020_Address xmlns="859f7ad6-93f6-4205-b62b-a17f28acbbac">Manorafon, Bethlehem, Llandeilo, Carmarthenshire</Facility_x0020_Address>
    <Environment_x0020_Sub_x0020_Folder xmlns="859f7ad6-93f6-4205-b62b-a17f28acbbac">Inspections</Environment_x0020_Sub_x0020_Folder>
    <Customer_x0020_Name xmlns="859f7ad6-93f6-4205-b62b-a17f28acbbac">Dwr Cymru Cyf.</Customer_x0020_Name>
    <Post_x0020_code xmlns="859f7ad6-93f6-4205-b62b-a17f28acbbac">SA19 6YB</Post_x0020_code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1C7874A7-4CC5-4F54-815C-50F744AEA0B5}"/>
</file>

<file path=customXml/itemProps2.xml><?xml version="1.0" encoding="utf-8"?>
<ds:datastoreItem xmlns:ds="http://schemas.openxmlformats.org/officeDocument/2006/customXml" ds:itemID="{60D392C8-AAD9-4BA7-A395-28849729C093}"/>
</file>

<file path=customXml/itemProps3.xml><?xml version="1.0" encoding="utf-8"?>
<ds:datastoreItem xmlns:ds="http://schemas.openxmlformats.org/officeDocument/2006/customXml" ds:itemID="{5497B21C-1507-44D9-8E41-53E560D57AB0}"/>
</file>

<file path=customXml/itemProps4.xml><?xml version="1.0" encoding="utf-8"?>
<ds:datastoreItem xmlns:ds="http://schemas.openxmlformats.org/officeDocument/2006/customXml" ds:itemID="{E005D52E-A04C-4942-808C-6B6E5756674C}"/>
</file>

<file path=customXml/itemProps5.xml><?xml version="1.0" encoding="utf-8"?>
<ds:datastoreItem xmlns:ds="http://schemas.openxmlformats.org/officeDocument/2006/customXml" ds:itemID="{BCD4F190-B9D2-4B51-B028-605428423AA8}"/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7</Words>
  <Application>Microsoft Office PowerPoint</Application>
  <PresentationFormat>Widescreen</PresentationFormat>
  <Paragraphs>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22/60/1/0068 Bryngwyn WTW Site inspection Photographs – 16/11/2018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22/60/1/0068 Manorafon WTW Site inspection Photographs – 16/11/2018</dc:title>
  <dc:creator>Goddard, Jeremy</dc:creator>
  <cp:lastModifiedBy>Goddard, Jeremy</cp:lastModifiedBy>
  <cp:revision>1</cp:revision>
  <dcterms:created xsi:type="dcterms:W3CDTF">2018-11-16T16:04:21Z</dcterms:created>
  <dcterms:modified xsi:type="dcterms:W3CDTF">2018-11-16T16:12:34Z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0x01010067EB80C5FE939D4A9B3D8BA62129B7F501020052CE240CB7C1F24EB39EB80B9C7A5E5C</vt:lpwstr>
  </property>
  <property fmtid="{D5CDD505-2E9C-101B-9397-08002B2CF9AE}" pid="3" name="_dlc_DocIdItemGuid">
    <vt:lpwstr>5a903a73-6dd9-4c9e-9e45-b4ead3a3a34c</vt:lpwstr>
  </property>
  <property fmtid="{D5CDD505-2E9C-101B-9397-08002B2CF9AE}" pid="4" name="_dlc_DocId">
    <vt:lpwstr>REGU-425-32538</vt:lpwstr>
  </property>
  <property fmtid="{D5CDD505-2E9C-101B-9397-08002B2CF9AE}" pid="5" name="_dlc_DocIdUrl">
    <vt:lpwstr>https://cyfoethnaturiolcymru.sharepoint.com/teams/Regulatory/Permitting/_layouts/15/DocIdRedir.aspx?ID=REGU-425-32538, REGU-425-32538</vt:lpwstr>
  </property>
  <property fmtid="{D5CDD505-2E9C-101B-9397-08002B2CF9AE}" pid="6" name="_docset_NoMedatataSyncRequired">
    <vt:lpwstr>False</vt:lpwstr>
  </property>
</Properties>
</file>