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7" r:id="rId4"/>
    <p:sldId id="274" r:id="rId5"/>
    <p:sldId id="275" r:id="rId6"/>
    <p:sldId id="273" r:id="rId7"/>
    <p:sldId id="271" r:id="rId8"/>
    <p:sldId id="272" r:id="rId9"/>
    <p:sldId id="270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57" r:id="rId19"/>
    <p:sldId id="258" r:id="rId20"/>
    <p:sldId id="259" r:id="rId21"/>
    <p:sldId id="260" r:id="rId22"/>
    <p:sldId id="261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9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32" Type="http://schemas.openxmlformats.org/officeDocument/2006/relationships/customXml" Target="../customXml/item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6F94-F904-4A58-BF22-354650A1F019}" type="datetimeFigureOut">
              <a:rPr lang="en-GB" smtClean="0"/>
              <a:t>17/06/2016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99C8F-F791-421D-B3CA-31DDD9572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868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6F94-F904-4A58-BF22-354650A1F019}" type="datetimeFigureOut">
              <a:rPr lang="en-GB" smtClean="0"/>
              <a:t>17/06/2016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99C8F-F791-421D-B3CA-31DDD9572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525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6F94-F904-4A58-BF22-354650A1F019}" type="datetimeFigureOut">
              <a:rPr lang="en-GB" smtClean="0"/>
              <a:t>17/06/2016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99C8F-F791-421D-B3CA-31DDD9572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421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6F94-F904-4A58-BF22-354650A1F019}" type="datetimeFigureOut">
              <a:rPr lang="en-GB" smtClean="0"/>
              <a:t>17/06/2016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99C8F-F791-421D-B3CA-31DDD9572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044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6F94-F904-4A58-BF22-354650A1F019}" type="datetimeFigureOut">
              <a:rPr lang="en-GB" smtClean="0"/>
              <a:t>17/06/2016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99C8F-F791-421D-B3CA-31DDD9572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691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6F94-F904-4A58-BF22-354650A1F019}" type="datetimeFigureOut">
              <a:rPr lang="en-GB" smtClean="0"/>
              <a:t>17/06/2016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99C8F-F791-421D-B3CA-31DDD9572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837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6F94-F904-4A58-BF22-354650A1F019}" type="datetimeFigureOut">
              <a:rPr lang="en-GB" smtClean="0"/>
              <a:t>17/06/2016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99C8F-F791-421D-B3CA-31DDD9572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773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6F94-F904-4A58-BF22-354650A1F019}" type="datetimeFigureOut">
              <a:rPr lang="en-GB" smtClean="0"/>
              <a:t>17/06/2016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99C8F-F791-421D-B3CA-31DDD9572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317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6F94-F904-4A58-BF22-354650A1F019}" type="datetimeFigureOut">
              <a:rPr lang="en-GB" smtClean="0"/>
              <a:t>17/06/2016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99C8F-F791-421D-B3CA-31DDD9572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7889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6F94-F904-4A58-BF22-354650A1F019}" type="datetimeFigureOut">
              <a:rPr lang="en-GB" smtClean="0"/>
              <a:t>17/06/2016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99C8F-F791-421D-B3CA-31DDD9572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554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06F94-F904-4A58-BF22-354650A1F019}" type="datetimeFigureOut">
              <a:rPr lang="en-GB" smtClean="0"/>
              <a:t>17/06/2016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799C8F-F791-421D-B3CA-31DDD9572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903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06F94-F904-4A58-BF22-354650A1F019}" type="datetimeFigureOut">
              <a:rPr lang="en-GB" smtClean="0"/>
              <a:t>17/06/2016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799C8F-F791-421D-B3CA-31DDD9572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297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Log of images across the infrastructure at varying times throughout the past 12-14 months.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428793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566" y="457200"/>
            <a:ext cx="7890933" cy="5918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147300" y="609600"/>
            <a:ext cx="1917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Sub base contamination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690648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498474"/>
            <a:ext cx="7937500" cy="59531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47300" y="609600"/>
            <a:ext cx="1917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Sub base contamination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5849077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734" y="626534"/>
            <a:ext cx="7586133" cy="5689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147300" y="609600"/>
            <a:ext cx="191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Cable protruding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59164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734" y="626534"/>
            <a:ext cx="7586133" cy="5689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147300" y="609600"/>
            <a:ext cx="1917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Wood mixed throughout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6170592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733" y="800100"/>
            <a:ext cx="7467599" cy="56007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147300" y="609600"/>
            <a:ext cx="191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Surface cracking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18800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007442" y="-341377"/>
            <a:ext cx="4252944" cy="757729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147300" y="609600"/>
            <a:ext cx="191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Surface cracking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1426909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990185" y="-336055"/>
            <a:ext cx="4195999" cy="747584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47300" y="609600"/>
            <a:ext cx="191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Surface break-up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955775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399" y="694267"/>
            <a:ext cx="7653867" cy="57404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842500" y="609600"/>
            <a:ext cx="222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Surface depression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24268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027767" y="355600"/>
            <a:ext cx="8094133" cy="6070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47300" y="609600"/>
            <a:ext cx="191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Surface break-up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2011662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400" y="365124"/>
            <a:ext cx="8166100" cy="61245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47300" y="609600"/>
            <a:ext cx="191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Surface cracking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95625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00" y="428624"/>
            <a:ext cx="8115300" cy="60864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47300" y="609600"/>
            <a:ext cx="191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Surface break-up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5302744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200" y="495300"/>
            <a:ext cx="8077200" cy="60579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47300" y="609600"/>
            <a:ext cx="191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Surface break-up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207581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200" y="485774"/>
            <a:ext cx="7937500" cy="59531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47300" y="609600"/>
            <a:ext cx="191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Surface break-up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5706400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200" y="438150"/>
            <a:ext cx="7950200" cy="59626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47300" y="609600"/>
            <a:ext cx="191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Surface cracking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4097707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700" y="374650"/>
            <a:ext cx="8102600" cy="60769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515600" y="609600"/>
            <a:ext cx="154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Recent repair work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4737820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800" y="355600"/>
            <a:ext cx="8267700" cy="62007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515600" y="609600"/>
            <a:ext cx="154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Recent repair work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4219576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500" y="365123"/>
            <a:ext cx="8318500" cy="62388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147300" y="609600"/>
            <a:ext cx="191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Surface cracking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1432466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609600"/>
            <a:ext cx="7620000" cy="5715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47300" y="609600"/>
            <a:ext cx="1917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Surface break-up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5252480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00" y="479424"/>
            <a:ext cx="7962900" cy="59721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160000" y="609600"/>
            <a:ext cx="1917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Surface mix material recently excavated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5665598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15600" y="609600"/>
            <a:ext cx="154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Metal protruding</a:t>
            </a:r>
            <a:endParaRPr lang="en-GB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800" y="609600"/>
            <a:ext cx="8039100" cy="602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5988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600" y="609600"/>
            <a:ext cx="7950200" cy="59626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515600" y="609600"/>
            <a:ext cx="154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Metal protruding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3789538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614DF11ADA2F0C49BD4360B2CC643CB8" ma:contentTypeVersion="773" ma:contentTypeDescription="Permitting &amp; Compliance Word Document" ma:contentTypeScope="" ma:versionID="11117439693febbca6f5c5954358f3fc">
  <xsd:schema xmlns:xsd="http://www.w3.org/2001/XMLSchema" xmlns:xs="http://www.w3.org/2001/XMLSchema" xmlns:p="http://schemas.microsoft.com/office/2006/metadata/properties" xmlns:ns2="859f7ad6-93f6-4205-b62b-a17f28acbbac" xmlns:ns4="a7197930-178b-4914-93ce-e1fe9bf0246c" xmlns:ns5="005db27c-c37f-4c3b-898d-3fee1249b087" xmlns:ns6="6e121689-de5b-41b9-a751-bfeda7fa2b07" xmlns:ns7="9be56660-2c31-41ef-bc00-23e72f632f2a" targetNamespace="http://schemas.microsoft.com/office/2006/metadata/properties" ma:root="true" ma:fieldsID="5a5cff00935c6b9f8fe7e63e6e7b9eaf" ns2:_="" ns4:_="" ns5:_="" ns6:_="" ns7:_="">
    <xsd:import namespace="859f7ad6-93f6-4205-b62b-a17f28acbbac"/>
    <xsd:import namespace="a7197930-178b-4914-93ce-e1fe9bf0246c"/>
    <xsd:import namespace="005db27c-c37f-4c3b-898d-3fee1249b087"/>
    <xsd:import namespace="6e121689-de5b-41b9-a751-bfeda7fa2b0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FastMetadata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Tags" minOccurs="0"/>
                <xsd:element ref="ns5:LastSharedByUser" minOccurs="0"/>
                <xsd:element ref="ns6:LastSharedByTime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Metadata" minOccurs="0"/>
                <xsd:element ref="ns7:_dlc_DocId" minOccurs="0"/>
                <xsd:element ref="ns7:_dlc_DocIdUrl" minOccurs="0"/>
                <xsd:element ref="ns7:_dlc_DocIdPersistId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197930-178b-4914-93ce-e1fe9bf0246c" elementFormDefault="qualified">
    <xsd:import namespace="http://schemas.microsoft.com/office/2006/documentManagement/types"/>
    <xsd:import namespace="http://schemas.microsoft.com/office/infopath/2007/PartnerControls"/>
    <xsd:element name="MediaServiceFastMetadata" ma:index="24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8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3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Metadata" ma:index="3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Location" ma:index="38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29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30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5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6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7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Atlantic Recycling Limited</Site_x0020_Name>
    <Internal_x002f_External xmlns="859f7ad6-93f6-4205-b62b-a17f28acbbac">Incoming document</Internal_x002f_External>
    <Document_x0020_Type xmlns="859f7ad6-93f6-4205-b62b-a17f28acbbac">Report</Document_x0020_Type>
    <Welsh_x0020_Local_x0020_Authority xmlns="859f7ad6-93f6-4205-b62b-a17f28acbbac">Cardiff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Document_x0020_Date xmlns="859f7ad6-93f6-4205-b62b-a17f28acbbac">2016-11-02T00:00:00+00:00</Document_x0020_Date>
    <Facility_x0020_Address xmlns="859f7ad6-93f6-4205-b62b-a17f28acbbac">Atlantic Eco Park, Newton Road, Rumney, Cardiff CF3 2EJ</Facility_x0020_Address>
    <Environment_x0020_Sub_x0020_Folder xmlns="859f7ad6-93f6-4205-b62b-a17f28acbbac">Engineering</Environment_x0020_Sub_x0020_Folder>
    <Customer_x0020_Name xmlns="859f7ad6-93f6-4205-b62b-a17f28acbbac">David Neal</Customer_x0020_Name>
    <Surrendered_x002f_Expired xmlns="859f7ad6-93f6-4205-b62b-a17f28acbbac" xsi:nil="true"/>
    <Post_x0020_code xmlns="859f7ad6-93f6-4205-b62b-a17f28acbbac">CF3 2EJ</Post_x0020_code>
    <Surrendered_x002f_Expired_x0020_Date xmlns="859f7ad6-93f6-4205-b62b-a17f28acbbac" xsi:nil="true"/>
    <_dlc_DocId xmlns="9be56660-2c31-41ef-bc00-23e72f632f2a">REGU-106-36062</_dlc_DocId>
    <_dlc_DocIdUrl xmlns="9be56660-2c31-41ef-bc00-23e72f632f2a">
      <Url>https://cyfoethnaturiolcymru.sharepoint.com/teams/Regulatory/Permitting/_layouts/15/DocIdRedir.aspx?ID=REGU-106-36062</Url>
      <Description>REGU-106-36062</Description>
    </_dlc_DocIdUrl>
  </documentManagement>
</p:properties>
</file>

<file path=customXml/itemProps1.xml><?xml version="1.0" encoding="utf-8"?>
<ds:datastoreItem xmlns:ds="http://schemas.openxmlformats.org/officeDocument/2006/customXml" ds:itemID="{3484F592-E0EE-4B11-82BC-6400CB4EE80F}"/>
</file>

<file path=customXml/itemProps2.xml><?xml version="1.0" encoding="utf-8"?>
<ds:datastoreItem xmlns:ds="http://schemas.openxmlformats.org/officeDocument/2006/customXml" ds:itemID="{CDF75E9D-D938-43AB-9322-F4266D802AD4}"/>
</file>

<file path=customXml/itemProps3.xml><?xml version="1.0" encoding="utf-8"?>
<ds:datastoreItem xmlns:ds="http://schemas.openxmlformats.org/officeDocument/2006/customXml" ds:itemID="{D8F89BAD-AD36-4F55-97AB-29FE88C19E11}"/>
</file>

<file path=customXml/itemProps4.xml><?xml version="1.0" encoding="utf-8"?>
<ds:datastoreItem xmlns:ds="http://schemas.openxmlformats.org/officeDocument/2006/customXml" ds:itemID="{7B083DA0-CF56-4DE6-A275-2FC491CB3ED9}"/>
</file>

<file path=customXml/itemProps5.xml><?xml version="1.0" encoding="utf-8"?>
<ds:datastoreItem xmlns:ds="http://schemas.openxmlformats.org/officeDocument/2006/customXml" ds:itemID="{E634386B-D441-4CD5-B2E5-74D542205202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65</Words>
  <Application>Microsoft Office PowerPoint</Application>
  <PresentationFormat>Widescreen</PresentationFormat>
  <Paragraphs>22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Log of images across the infrastructure at varying times throughout the past 12-14 months.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 of images across the infrastructure at varying times throughout the past 12-14 months.</dc:title>
  <dc:creator>Danter-Hill, Gareth</dc:creator>
  <cp:lastModifiedBy>Danter-Hill, Gareth</cp:lastModifiedBy>
  <cp:revision>2</cp:revision>
  <dcterms:created xsi:type="dcterms:W3CDTF">2016-06-17T12:31:56Z</dcterms:created>
  <dcterms:modified xsi:type="dcterms:W3CDTF">2016-06-17T12:33:31Z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0x01010067EB80C5FE939D4A9B3D8BA62129B7F5010200614DF11ADA2F0C49BD4360B2CC643CB8</vt:lpwstr>
  </property>
  <property fmtid="{D5CDD505-2E9C-101B-9397-08002B2CF9AE}" pid="3" name="_dlc_DocIdItemGuid">
    <vt:lpwstr>34613131-472d-4d8a-a708-9e62e18aebad</vt:lpwstr>
  </property>
  <property fmtid="{D5CDD505-2E9C-101B-9397-08002B2CF9AE}" pid="4" name="_docset_NoMedatataSyncRequired">
    <vt:lpwstr>False</vt:lpwstr>
  </property>
  <property fmtid="{D5CDD505-2E9C-101B-9397-08002B2CF9AE}" pid="5" name="_dlc_DocId">
    <vt:lpwstr>REGU-106-36062</vt:lpwstr>
  </property>
  <property fmtid="{D5CDD505-2E9C-101B-9397-08002B2CF9AE}" pid="6" name="_dlc_DocIdUrl">
    <vt:lpwstr>https://cyfoethnaturiolcymru.sharepoint.com/teams/Regulatory/Permitting/_layouts/15/DocIdRedir.aspx?ID=REGU-106-36062, REGU-106-36062</vt:lpwstr>
  </property>
</Properties>
</file>