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4.xml" ContentType="application/vnd.openxmlformats-officedocument.customXmlProperties+xml"/>
  <Override PartName="/customXml/itemProps3.xml" ContentType="application/vnd.openxmlformats-officedocument.customXml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5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</p:sldIdLst>
  <p:sldSz cx="12192000" cy="6858000"/>
  <p:notesSz cx="6858000" cy="9144000"/>
  <p:photoAlbum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60" d="100"/>
          <a:sy n="60" d="100"/>
        </p:scale>
        <p:origin x="78" y="114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18" Type="http://schemas.openxmlformats.org/officeDocument/2006/relationships/customXml" Target="../customXml/item4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17" Type="http://schemas.openxmlformats.org/officeDocument/2006/relationships/customXml" Target="../customXml/item3.xml"/><Relationship Id="rId2" Type="http://schemas.openxmlformats.org/officeDocument/2006/relationships/slide" Target="slides/slide1.xml"/><Relationship Id="rId16" Type="http://schemas.openxmlformats.org/officeDocument/2006/relationships/customXml" Target="../customXml/item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customXml" Target="../customXml/item1.xml"/><Relationship Id="rId10" Type="http://schemas.openxmlformats.org/officeDocument/2006/relationships/presProps" Target="presProps.xml"/><Relationship Id="rId19" Type="http://schemas.openxmlformats.org/officeDocument/2006/relationships/customXml" Target="../customXml/item5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Goddard, Jeremy" userId="58556cee-402c-4fd9-bece-ff9d675e1623" providerId="ADAL" clId="{F1FE2486-2E0F-4DCF-9324-903FC436C79F}"/>
    <pc:docChg chg="modSld">
      <pc:chgData name="Goddard, Jeremy" userId="58556cee-402c-4fd9-bece-ff9d675e1623" providerId="ADAL" clId="{F1FE2486-2E0F-4DCF-9324-903FC436C79F}" dt="2018-10-30T14:22:00.535" v="55" actId="20577"/>
      <pc:docMkLst>
        <pc:docMk/>
      </pc:docMkLst>
      <pc:sldChg chg="modSp">
        <pc:chgData name="Goddard, Jeremy" userId="58556cee-402c-4fd9-bece-ff9d675e1623" providerId="ADAL" clId="{F1FE2486-2E0F-4DCF-9324-903FC436C79F}" dt="2018-10-30T14:22:00.535" v="55" actId="20577"/>
        <pc:sldMkLst>
          <pc:docMk/>
          <pc:sldMk cId="1029589367" sldId="256"/>
        </pc:sldMkLst>
        <pc:spChg chg="mod">
          <ac:chgData name="Goddard, Jeremy" userId="58556cee-402c-4fd9-bece-ff9d675e1623" providerId="ADAL" clId="{F1FE2486-2E0F-4DCF-9324-903FC436C79F}" dt="2018-10-30T14:21:34.135" v="11" actId="20577"/>
          <ac:spMkLst>
            <pc:docMk/>
            <pc:sldMk cId="1029589367" sldId="256"/>
            <ac:spMk id="2" creationId="{2DE8CB9A-7AC9-42FA-B22B-51FD0368120A}"/>
          </ac:spMkLst>
        </pc:spChg>
        <pc:spChg chg="mod">
          <ac:chgData name="Goddard, Jeremy" userId="58556cee-402c-4fd9-bece-ff9d675e1623" providerId="ADAL" clId="{F1FE2486-2E0F-4DCF-9324-903FC436C79F}" dt="2018-10-30T14:22:00.535" v="55" actId="20577"/>
          <ac:spMkLst>
            <pc:docMk/>
            <pc:sldMk cId="1029589367" sldId="256"/>
            <ac:spMk id="3" creationId="{C1647D17-9798-4471-B40C-3F1511887B2E}"/>
          </ac:spMkLst>
        </pc:s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0EC2007-F6DC-46FA-A4A0-1732D177BDD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76DE833-4A66-4531-9AE6-699D6E89FE6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8426CEC-B6C2-4885-90A3-1FA231BFB8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76EDCC-F6D5-4B2B-9A75-7249464FD7AE}" type="datetimeFigureOut">
              <a:rPr lang="en-GB" smtClean="0"/>
              <a:t>30/10/2018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27C47FE-5ADF-4B63-8A1C-9DCBE432B30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CE89937-A13F-437D-BC76-BC6C73FD04C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02B59B-4C66-4DDA-92A1-885D9996FEC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771331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2BF31AC-B3FA-4B72-A20E-CF53FCA682D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0060375-6DC0-48E0-A21D-944E7979454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A31475A-1423-4DB8-971E-B38946B34D8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76EDCC-F6D5-4B2B-9A75-7249464FD7AE}" type="datetimeFigureOut">
              <a:rPr lang="en-GB" smtClean="0"/>
              <a:t>30/10/2018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4B1563-6731-4F6F-8405-18FC59B1CE8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DCEB5F5-702B-4EB0-B009-6BCEAD07951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02B59B-4C66-4DDA-92A1-885D9996FEC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7612435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346291D-8071-47E2-920A-02006AB922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8DFC010-8A64-4CDC-AFC5-8B44CA0E0D5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50E481F-0980-47FF-80B3-85BE6D7FD1D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76EDCC-F6D5-4B2B-9A75-7249464FD7AE}" type="datetimeFigureOut">
              <a:rPr lang="en-GB" smtClean="0"/>
              <a:t>30/10/2018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748EAD4-1C13-4498-9A16-A91AF058940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E040F9B-D3CF-453C-9A3C-EB39378C68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02B59B-4C66-4DDA-92A1-885D9996FEC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2148146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050A322-4CA0-42F6-9DE9-DB56B2CF1D2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80E892D-420E-42F3-B749-DE6D7DFF15A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2ABD563-A37B-4F5A-A66B-DD1DD963FCC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7B52620-2116-4091-84A2-5AAC3CD9ED0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76EDCC-F6D5-4B2B-9A75-7249464FD7AE}" type="datetimeFigureOut">
              <a:rPr lang="en-GB" smtClean="0"/>
              <a:t>30/10/2018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25699BA-12D2-463E-B889-2E0B95E002D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FB471B2-F051-4648-9761-4956EFB3F23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02B59B-4C66-4DDA-92A1-885D9996FEC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1697433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5F34EA5-AC1C-4FD3-86CA-5B40356E481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99E948A-E6C4-471B-9059-35B299873BF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C6F059B-575B-4C13-B397-CE0895CBFA4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74C3D9A0-49C9-4246-ACFD-4FBB396D41D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CABA329F-84AD-4B92-A210-16662BB7D99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6DFFC8B1-2082-43C3-9DE1-771169F8BFC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76EDCC-F6D5-4B2B-9A75-7249464FD7AE}" type="datetimeFigureOut">
              <a:rPr lang="en-GB" smtClean="0"/>
              <a:t>30/10/2018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2AE430B5-4FF7-4A27-A786-33A0F520BE3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1F4431E1-B260-49BF-B058-C6B25FEACCB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02B59B-4C66-4DDA-92A1-885D9996FEC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5250770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FDEB2C8-2651-45FD-9474-17BC75910FA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1C03B603-991D-488C-8FC9-47AC28F6EC5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76EDCC-F6D5-4B2B-9A75-7249464FD7AE}" type="datetimeFigureOut">
              <a:rPr lang="en-GB" smtClean="0"/>
              <a:t>30/10/2018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85DE087D-23B8-45C2-8F9B-D627D909181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372594E-56BB-4FAF-962D-E02189C0712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02B59B-4C66-4DDA-92A1-885D9996FEC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9869225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07990F87-3832-4807-89C5-37300739F12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76EDCC-F6D5-4B2B-9A75-7249464FD7AE}" type="datetimeFigureOut">
              <a:rPr lang="en-GB" smtClean="0"/>
              <a:t>30/10/2018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B037161D-50FE-4644-A9B7-88961E146C1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03C48ED-8482-4B7A-9336-DE411CD23A4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02B59B-4C66-4DDA-92A1-885D9996FEC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698689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DBDCAE2-EF7A-4B4F-AF9A-9B58A81425E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33ED1E1-90A5-41F2-8FFA-E83CBEFB5E2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EED5375-2BB7-4E82-9F48-06619E6A292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D9D095C-D3AA-45E3-89F2-F102B957192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76EDCC-F6D5-4B2B-9A75-7249464FD7AE}" type="datetimeFigureOut">
              <a:rPr lang="en-GB" smtClean="0"/>
              <a:t>30/10/2018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522E23B-F6FB-41DB-B2BC-84F406F67FF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233A1B5-6261-46CD-8568-C0D9A8AFE68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02B59B-4C66-4DDA-92A1-885D9996FEC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9087139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067D010-AA90-4E00-956E-89C81608A88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AB36573-BF68-4299-9308-0B9D01A0F2D2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5F0FE03-8830-40F6-A016-3237994B01D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69BEDCC-EAC6-4EC8-A5B8-CA096D08B8B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76EDCC-F6D5-4B2B-9A75-7249464FD7AE}" type="datetimeFigureOut">
              <a:rPr lang="en-GB" smtClean="0"/>
              <a:t>30/10/2018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D402B43-3859-4DCC-BF7E-064A48C3EBC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E5AE542-9BF8-40FD-94FA-433662EF1AB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02B59B-4C66-4DDA-92A1-885D9996FEC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1423190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9494A5-4ED0-4028-B342-89455B14F99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204B0110-5660-4948-86CC-651F850E81C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F04F98D-C673-4B81-B986-16B1AD938F0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76EDCC-F6D5-4B2B-9A75-7249464FD7AE}" type="datetimeFigureOut">
              <a:rPr lang="en-GB" smtClean="0"/>
              <a:t>30/10/2018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6B93799-6934-4C56-AA18-EC9E8A1A84B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F511DF9-BD07-47F6-A4F4-14AB609BC3A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02B59B-4C66-4DDA-92A1-885D9996FEC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211367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33A80764-033F-4F29-983A-CC9B4F328253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7EF1093-26FF-48E7-953D-E35AC29224B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DFD5391-C353-4CDD-B050-4B49A566664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76EDCC-F6D5-4B2B-9A75-7249464FD7AE}" type="datetimeFigureOut">
              <a:rPr lang="en-GB" smtClean="0"/>
              <a:t>30/10/2018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011ED99-2CBC-4973-9CD0-BD8961F8E0F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2347314-8780-43B2-907D-C650BB04582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02B59B-4C66-4DDA-92A1-885D9996FEC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035075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622B15D7-EE04-4BB1-9C7B-198BA91D245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9454F4A-6600-4C83-8278-5EB06EBF17D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AAFE9CD-A95C-432B-95D2-1AC3A94DE3E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C76EDCC-F6D5-4B2B-9A75-7249464FD7AE}" type="datetimeFigureOut">
              <a:rPr lang="en-GB" smtClean="0"/>
              <a:t>30/10/2018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8DF02BA-B4F8-4B57-91E8-3D42AE31A7B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AFF65AD-89EF-4E1C-8E20-1D5E4202062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502B59B-4C66-4DDA-92A1-885D9996FEC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70160629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DE8CB9A-7AC9-42FA-B22B-51FD0368120A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en-GB" dirty="0" err="1"/>
              <a:t>Llwyn</a:t>
            </a:r>
            <a:r>
              <a:rPr lang="en-GB" dirty="0"/>
              <a:t> y Goes STW</a:t>
            </a:r>
            <a:br>
              <a:rPr lang="en-GB" dirty="0"/>
            </a:br>
            <a:r>
              <a:rPr lang="en-GB" dirty="0"/>
              <a:t>BN0025701</a:t>
            </a:r>
            <a:br>
              <a:rPr lang="en-GB" dirty="0"/>
            </a:br>
            <a:r>
              <a:rPr lang="en-GB" dirty="0"/>
              <a:t>Inspection – 30/10/2018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1647D17-9798-4471-B40C-3F1511887B2E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/>
              <a:t>by Jeremy Goddard, Callum Stone &amp; Alastair Wilson</a:t>
            </a:r>
          </a:p>
        </p:txBody>
      </p:sp>
    </p:spTree>
    <p:extLst>
      <p:ext uri="{BB962C8B-B14F-4D97-AF65-F5344CB8AC3E}">
        <p14:creationId xmlns:p14="http://schemas.microsoft.com/office/powerpoint/2010/main" val="102958936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B4E500AA">
            <a:extLst>
              <a:ext uri="{FF2B5EF4-FFF2-40B4-BE49-F238E27FC236}">
                <a16:creationId xmlns:a16="http://schemas.microsoft.com/office/drawing/2014/main" id="{7EF6B68F-0297-40AA-A128-EC3CABEED678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4816774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7E7EC4A3">
            <a:extLst>
              <a:ext uri="{FF2B5EF4-FFF2-40B4-BE49-F238E27FC236}">
                <a16:creationId xmlns:a16="http://schemas.microsoft.com/office/drawing/2014/main" id="{4922CA6B-CEE9-4F36-A124-D8AA22F69841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0672121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22B3EE48">
            <a:extLst>
              <a:ext uri="{FF2B5EF4-FFF2-40B4-BE49-F238E27FC236}">
                <a16:creationId xmlns:a16="http://schemas.microsoft.com/office/drawing/2014/main" id="{513E1776-06DE-4832-9A40-72DA445A46C3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1067040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B91BC9A9">
            <a:extLst>
              <a:ext uri="{FF2B5EF4-FFF2-40B4-BE49-F238E27FC236}">
                <a16:creationId xmlns:a16="http://schemas.microsoft.com/office/drawing/2014/main" id="{C2D55FDC-5FB8-4605-B7CA-E6F8849C3BFE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9659985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2A439396">
            <a:extLst>
              <a:ext uri="{FF2B5EF4-FFF2-40B4-BE49-F238E27FC236}">
                <a16:creationId xmlns:a16="http://schemas.microsoft.com/office/drawing/2014/main" id="{5CBB8A0F-73DB-4DA0-8864-F9FE281FFBDC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959603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7BE2429F">
            <a:extLst>
              <a:ext uri="{FF2B5EF4-FFF2-40B4-BE49-F238E27FC236}">
                <a16:creationId xmlns:a16="http://schemas.microsoft.com/office/drawing/2014/main" id="{4A5A7BE6-5EBC-41FE-9031-0D75A9DEC0E1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0237366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F28FBC14">
            <a:extLst>
              <a:ext uri="{FF2B5EF4-FFF2-40B4-BE49-F238E27FC236}">
                <a16:creationId xmlns:a16="http://schemas.microsoft.com/office/drawing/2014/main" id="{7C0EBF6A-4D7A-407A-9779-06479EB5C857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341945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_rels/item4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4.xml"/></Relationships>
</file>

<file path=customXml/_rels/item5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5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NRW Perm-Comp Word Document" ma:contentTypeID="0x01010067EB80C5FE939D4A9B3D8BA62129B7F5010200395EA8C4DB86B34488C14C51428C5EDA" ma:contentTypeVersion="345" ma:contentTypeDescription="Permitting &amp; Compliance Word Document" ma:contentTypeScope="" ma:versionID="d007f5a032eb0c14611578fef97a43cb">
  <xsd:schema xmlns:xsd="http://www.w3.org/2001/XMLSchema" xmlns:xs="http://www.w3.org/2001/XMLSchema" xmlns:p="http://schemas.microsoft.com/office/2006/metadata/properties" xmlns:ns2="859f7ad6-93f6-4205-b62b-a17f28acbbac" xmlns:ns4="84145aa9-ae2a-4b81-96bf-da2258b9f1c9" xmlns:ns5="6e121689-de5b-41b9-a751-bfeda7fa2b07" targetNamespace="http://schemas.microsoft.com/office/2006/metadata/properties" ma:root="true" ma:fieldsID="c0ba6491dbc5fb958a7c4bf558cf2816" ns2:_="" ns4:_="" ns5:_="">
    <xsd:import namespace="859f7ad6-93f6-4205-b62b-a17f28acbbac"/>
    <xsd:import namespace="84145aa9-ae2a-4b81-96bf-da2258b9f1c9"/>
    <xsd:import namespace="6e121689-de5b-41b9-a751-bfeda7fa2b07"/>
    <xsd:element name="properties">
      <xsd:complexType>
        <xsd:sequence>
          <xsd:element name="documentManagement">
            <xsd:complexType>
              <xsd:all>
                <xsd:element ref="ns2:Disclosure_x0020_Status"/>
                <xsd:element ref="ns2:Document_x0020_Date"/>
                <xsd:element ref="ns2:Document_x0020_Type"/>
                <xsd:element ref="ns2:Internal_x002f_External"/>
                <xsd:element ref="ns2:Environment_x0020_Sub_x0020_Folder"/>
                <xsd:element ref="ns2:License_x002f_Activity_x0020_Type" minOccurs="0"/>
                <xsd:element ref="ns2:Process_x0020_Type" minOccurs="0"/>
                <xsd:element ref="ns2:Addressee" minOccurs="0"/>
                <xsd:element ref="ns2:Customer_x0020_Name" minOccurs="0"/>
                <xsd:element ref="ns2:Facility_x0020_Address" minOccurs="0"/>
                <xsd:element ref="ns2:Site_x0020_Name" minOccurs="0"/>
                <xsd:element ref="ns2:Welsh_x0020_Local_x0020_Authority" minOccurs="0"/>
                <xsd:element ref="ns2:Surrendered_x002f_Expired" minOccurs="0"/>
                <xsd:element ref="ns2:Post_x0020_code" minOccurs="0"/>
                <xsd:element ref="ns2:Surrendered_x002f_Expired_x0020_Date" minOccurs="0"/>
                <xsd:element ref="ns4:MediaServiceDateTaken" minOccurs="0"/>
                <xsd:element ref="ns5:LastSharedByUser" minOccurs="0"/>
                <xsd:element ref="ns5:LastSharedByTime" minOccurs="0"/>
                <xsd:element ref="ns4:MediaServiceMetadata" minOccurs="0"/>
                <xsd:element ref="ns4:MediaServiceFastMetadata" minOccurs="0"/>
                <xsd:element ref="ns4:MediaServiceAutoTags" minOccurs="0"/>
                <xsd:element ref="ns4:MediaServiceOCR" minOccurs="0"/>
                <xsd:element ref="ns4:MediaServiceGenerationTime" minOccurs="0"/>
                <xsd:element ref="ns4:MediaServiceEventHashCode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59f7ad6-93f6-4205-b62b-a17f28acbbac" elementFormDefault="qualified">
    <xsd:import namespace="http://schemas.microsoft.com/office/2006/documentManagement/types"/>
    <xsd:import namespace="http://schemas.microsoft.com/office/infopath/2007/PartnerControls"/>
    <xsd:element name="Disclosure_x0020_Status" ma:index="8" ma:displayName="Disclosure Status" ma:format="Dropdown" ma:internalName="Disclosure_x0020_Status" ma:readOnly="false">
      <xsd:simpleType>
        <xsd:restriction base="dms:Choice">
          <xsd:enumeration value="Draft"/>
          <xsd:enumeration value="Public register"/>
          <xsd:enumeration value="Not public register"/>
          <xsd:enumeration value="To be assessed"/>
          <xsd:enumeration value="Approval for access"/>
        </xsd:restriction>
      </xsd:simpleType>
    </xsd:element>
    <xsd:element name="Document_x0020_Date" ma:index="9" ma:displayName="Document Date" ma:format="DateOnly" ma:internalName="Document_x0020_Date" ma:readOnly="false">
      <xsd:simpleType>
        <xsd:restriction base="dms:DateTime"/>
      </xsd:simpleType>
    </xsd:element>
    <xsd:element name="Document_x0020_Type" ma:index="10" ma:displayName="Document Type" ma:format="Dropdown" ma:internalName="Document_x0020_Type" ma:readOnly="false">
      <xsd:simpleType>
        <xsd:restriction base="dms:Choice">
          <xsd:enumeration value="Agenda"/>
          <xsd:enumeration value="Email"/>
          <xsd:enumeration value="Fax"/>
          <xsd:enumeration value="Form/Proforma"/>
          <xsd:enumeration value="Letter"/>
          <xsd:enumeration value="Memo"/>
          <xsd:enumeration value="Minutes"/>
          <xsd:enumeration value="Permit"/>
          <xsd:enumeration value="Photo"/>
          <xsd:enumeration value="Plan/Drawing"/>
          <xsd:enumeration value="Planning Consent"/>
          <xsd:enumeration value="Report"/>
        </xsd:restriction>
      </xsd:simpleType>
    </xsd:element>
    <xsd:element name="Internal_x002f_External" ma:index="11" ma:displayName="Internal/External" ma:format="Dropdown" ma:internalName="Internal_x002F_External" ma:readOnly="false">
      <xsd:simpleType>
        <xsd:restriction base="dms:Choice">
          <xsd:enumeration value="Incoming document"/>
          <xsd:enumeration value="Internal document"/>
          <xsd:enumeration value="Outgoing document"/>
        </xsd:restriction>
      </xsd:simpleType>
    </xsd:element>
    <xsd:element name="Environment_x0020_Sub_x0020_Folder" ma:index="12" ma:displayName="Environment Category" ma:format="Dropdown" ma:internalName="Environment_x0020_Sub_x0020_Folder">
      <xsd:simpleType>
        <xsd:restriction base="dms:Choice">
          <xsd:enumeration value="Appeal"/>
          <xsd:enumeration value="Enforcement action"/>
          <xsd:enumeration value="Engineering"/>
          <xsd:enumeration value="Environment monitoring"/>
          <xsd:enumeration value="Exemption application"/>
          <xsd:enumeration value="Incident"/>
          <xsd:enumeration value="Inspections"/>
          <xsd:enumeration value="Licences applications"/>
          <xsd:enumeration value="Licence supervision"/>
          <xsd:enumeration value="Licence surrender"/>
          <xsd:enumeration value="Licence transfer"/>
          <xsd:enumeration value="Licence renewal"/>
          <xsd:enumeration value="Licence variation"/>
          <xsd:enumeration value="Post licence compliance"/>
          <xsd:enumeration value="Pre-application"/>
          <xsd:enumeration value="Returns"/>
          <xsd:enumeration value="Waste returns"/>
        </xsd:restriction>
      </xsd:simpleType>
    </xsd:element>
    <xsd:element name="License_x002f_Activity_x0020_Type" ma:index="14" nillable="true" ma:displayName="License/Activity Type" ma:format="Dropdown" ma:internalName="License_x002F_Activity_x0020_Type">
      <xsd:simpleType>
        <xsd:restriction base="dms:Choice">
          <xsd:enumeration value="1. EPR Waste Facility"/>
          <xsd:enumeration value="2. EPR Mobile Deployments"/>
          <xsd:enumeration value="3. EPR Regulated Industry"/>
          <xsd:enumeration value="4. EPR Water Discharge"/>
          <xsd:enumeration value="5. WRA Water Resources Regulations"/>
          <xsd:enumeration value="6. EPR Groundwater Permits"/>
          <xsd:enumeration value="7. Water Industry Act"/>
          <xsd:enumeration value="8. Herbicides"/>
          <xsd:enumeration value="9. Radioactive Substances Regulation (RSR)"/>
          <xsd:enumeration value="10. Control of Major Accident Hazards Regulation (COMAH)"/>
          <xsd:enumeration value="11. Waste Exemptions"/>
          <xsd:enumeration value="12. Water Exemptions"/>
          <xsd:enumeration value="13. EPR Flood Risk Activity"/>
          <xsd:enumeration value="14. Flood Exemption"/>
          <xsd:enumeration value="15. Marine License"/>
          <xsd:enumeration value="16. MEPS"/>
        </xsd:restriction>
      </xsd:simpleType>
    </xsd:element>
    <xsd:element name="Process_x0020_Type" ma:index="15" nillable="true" ma:displayName="Process Type" ma:format="Dropdown" ma:internalName="Process_x0020_Type" ma:readOnly="false">
      <xsd:simpleType>
        <xsd:restriction base="dms:Choice">
          <xsd:enumeration value="Application"/>
          <xsd:enumeration value="Permit"/>
          <xsd:enumeration value="Compliance"/>
          <xsd:enumeration value="Monitoring"/>
          <xsd:enumeration value="Enforcement"/>
        </xsd:restriction>
      </xsd:simpleType>
    </xsd:element>
    <xsd:element name="Addressee" ma:index="16" nillable="true" ma:displayName="Customer Address" ma:hidden="true" ma:internalName="Addressee" ma:readOnly="false">
      <xsd:simpleType>
        <xsd:restriction base="dms:Text">
          <xsd:maxLength value="255"/>
        </xsd:restriction>
      </xsd:simpleType>
    </xsd:element>
    <xsd:element name="Customer_x0020_Name" ma:index="17" nillable="true" ma:displayName="Customer Name" ma:hidden="true" ma:internalName="Customer_x0020_Name" ma:readOnly="false">
      <xsd:simpleType>
        <xsd:restriction base="dms:Text">
          <xsd:maxLength value="255"/>
        </xsd:restriction>
      </xsd:simpleType>
    </xsd:element>
    <xsd:element name="Facility_x0020_Address" ma:index="18" nillable="true" ma:displayName="Facility Address" ma:hidden="true" ma:internalName="Facility_x0020_Address" ma:readOnly="false">
      <xsd:simpleType>
        <xsd:restriction base="dms:Text">
          <xsd:maxLength value="255"/>
        </xsd:restriction>
      </xsd:simpleType>
    </xsd:element>
    <xsd:element name="Site_x0020_Name" ma:index="19" nillable="true" ma:displayName="Site Name" ma:hidden="true" ma:internalName="Site_x0020_Name" ma:readOnly="false">
      <xsd:simpleType>
        <xsd:restriction base="dms:Text">
          <xsd:maxLength value="255"/>
        </xsd:restriction>
      </xsd:simpleType>
    </xsd:element>
    <xsd:element name="Welsh_x0020_Local_x0020_Authority" ma:index="20" nillable="true" ma:displayName="Welsh Local Authority" ma:format="Dropdown" ma:hidden="true" ma:internalName="Welsh_x0020_Local_x0020_Authority" ma:readOnly="false">
      <xsd:simpleType>
        <xsd:restriction base="dms:Choice">
          <xsd:enumeration value="Blaenau Gwent CBC"/>
          <xsd:enumeration value="Bridgend CBC"/>
          <xsd:enumeration value="Caerphilly CBC"/>
          <xsd:enumeration value="Cardiff County Council"/>
          <xsd:enumeration value="Carmarthenshire County Council"/>
          <xsd:enumeration value="Ceredigion County Council"/>
          <xsd:enumeration value="City and County of Swansea"/>
          <xsd:enumeration value="Conwy CBC"/>
          <xsd:enumeration value="Denbighshire County Council"/>
          <xsd:enumeration value="Flintshire County Council"/>
          <xsd:enumeration value="Gwynedd Council"/>
          <xsd:enumeration value="Isle of Anglesey CC"/>
          <xsd:enumeration value="Merthyr Tydfil CBC"/>
          <xsd:enumeration value="Monmouthshire CC"/>
          <xsd:enumeration value="Neath Port Talbot CBC"/>
          <xsd:enumeration value="Newport City Council"/>
          <xsd:enumeration value="Pembrokeshire County Council"/>
          <xsd:enumeration value="Powys County Council"/>
          <xsd:enumeration value="Rhondda Cynon Taff CBC"/>
          <xsd:enumeration value="Torfaen CBC"/>
          <xsd:enumeration value="Vale of Glamorgan Council"/>
          <xsd:enumeration value="Wrexham CBC"/>
          <xsd:enumeration value="Shropshire"/>
        </xsd:restriction>
      </xsd:simpleType>
    </xsd:element>
    <xsd:element name="Surrendered_x002f_Expired" ma:index="21" nillable="true" ma:displayName="Surrendered/Expired" ma:format="Dropdown" ma:hidden="true" ma:internalName="Surrendered_x002F_Expired" ma:readOnly="false">
      <xsd:simpleType>
        <xsd:restriction base="dms:Choice">
          <xsd:enumeration value="Yes"/>
        </xsd:restriction>
      </xsd:simpleType>
    </xsd:element>
    <xsd:element name="Post_x0020_code" ma:index="22" nillable="true" ma:displayName="Post code" ma:hidden="true" ma:internalName="Post_x0020_code" ma:readOnly="false">
      <xsd:simpleType>
        <xsd:restriction base="dms:Text">
          <xsd:maxLength value="255"/>
        </xsd:restriction>
      </xsd:simpleType>
    </xsd:element>
    <xsd:element name="Surrendered_x002f_Expired_x0020_Date" ma:index="23" nillable="true" ma:displayName="Surrendered/Expired Date" ma:format="DateOnly" ma:hidden="true" ma:internalName="Surrendered_x002F_Expired_x0020_Date" ma:readOnly="false">
      <xsd:simpleType>
        <xsd:restriction base="dms:DateTim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4145aa9-ae2a-4b81-96bf-da2258b9f1c9" elementFormDefault="qualified">
    <xsd:import namespace="http://schemas.microsoft.com/office/2006/documentManagement/types"/>
    <xsd:import namespace="http://schemas.microsoft.com/office/infopath/2007/PartnerControls"/>
    <xsd:element name="MediaServiceDateTaken" ma:index="24" nillable="true" ma:displayName="MediaServiceDateTaken" ma:description="" ma:hidden="true" ma:internalName="MediaServiceDateTaken" ma:readOnly="true">
      <xsd:simpleType>
        <xsd:restriction base="dms:Text"/>
      </xsd:simpleType>
    </xsd:element>
    <xsd:element name="MediaServiceMetadata" ma:index="27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28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MediaServiceAutoTags" ma:index="29" nillable="true" ma:displayName="Tags" ma:internalName="MediaServiceAutoTags" ma:readOnly="true">
      <xsd:simpleType>
        <xsd:restriction base="dms:Text"/>
      </xsd:simpleType>
    </xsd:element>
    <xsd:element name="MediaServiceOCR" ma:index="30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31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32" nillable="true" ma:displayName="MediaServiceEventHashCode" ma:hidden="true" ma:internalName="MediaServiceEventHashCode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e121689-de5b-41b9-a751-bfeda7fa2b07" elementFormDefault="qualified">
    <xsd:import namespace="http://schemas.microsoft.com/office/2006/documentManagement/types"/>
    <xsd:import namespace="http://schemas.microsoft.com/office/infopath/2007/PartnerControls"/>
    <xsd:element name="LastSharedByUser" ma:index="25" nillable="true" ma:displayName="Last Shared By User" ma:description="" ma:internalName="LastSharedByUser" ma:readOnly="true">
      <xsd:simpleType>
        <xsd:restriction base="dms:Note">
          <xsd:maxLength value="255"/>
        </xsd:restriction>
      </xsd:simpleType>
    </xsd:element>
    <xsd:element name="LastSharedByTime" ma:index="26" nillable="true" ma:displayName="Last Shared By Time" ma:description="" ma:internalName="LastSharedByTime" ma:readOnly="true">
      <xsd:simpleType>
        <xsd:restriction base="dms:DateTim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 ma:index="13" ma:displayName="Author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SharedContentType xmlns="Microsoft.SharePoint.Taxonomy.ContentTypeSync" SourceId="78499d3b-94a8-4059-8763-489d4400b14a" ContentTypeId="0x01010067EB80C5FE939D4A9B3D8BA62129B7F50102" PreviousValue="false"/>
</file>

<file path=customXml/item3.xml><?xml version="1.0" encoding="utf-8"?>
<?mso-contentType ?>
<spe:Receivers xmlns:spe="http://schemas.microsoft.com/sharepoint/events">
  <Receiver>
    <Name>Document ID Generator</Name>
    <Synchronization>Synchronous</Synchronization>
    <Type>10001</Type>
    <SequenceNumber>1000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10002</Type>
    <SequenceNumber>1001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10004</Type>
    <SequenceNumber>1002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10006</Type>
    <SequenceNumber>1003</SequenceNumber>
    <Url/>
    <Assembly>Microsoft.Office.DocumentManagement, Version=16.0.0.0, Culture=neutral, PublicKeyToken=71e9bce111e9429c</Assembly>
    <Class>Microsoft.Office.DocumentManagement.Internal.DocIdHandler</Class>
    <Data/>
    <Filter/>
  </Receiver>
</spe:Receivers>
</file>

<file path=customXml/item4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5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Site_x0020_Name xmlns="859f7ad6-93f6-4205-b62b-a17f28acbbac">Llwynygroes HAW</Site_x0020_Name>
    <Internal_x002f_External xmlns="859f7ad6-93f6-4205-b62b-a17f28acbbac">Internal document</Internal_x002f_External>
    <Document_x0020_Type xmlns="859f7ad6-93f6-4205-b62b-a17f28acbbac">Photo</Document_x0020_Type>
    <Welsh_x0020_Local_x0020_Authority xmlns="859f7ad6-93f6-4205-b62b-a17f28acbbac">Ceredigion County Council</Welsh_x0020_Local_x0020_Authority>
    <Disclosure_x0020_Status xmlns="859f7ad6-93f6-4205-b62b-a17f28acbbac">Public register</Disclosure_x0020_Status>
    <Addressee xmlns="859f7ad6-93f6-4205-b62b-a17f28acbbac">Town Hall, Aberaeron, Ceredigion </Addressee>
    <Process_x0020_Type xmlns="859f7ad6-93f6-4205-b62b-a17f28acbbac" xsi:nil="true"/>
    <License_x002f_Activity_x0020_Type xmlns="859f7ad6-93f6-4205-b62b-a17f28acbbac">4. EPR Water Discharge</License_x002f_Activity_x0020_Type>
    <Surrendered_x002f_Expired xmlns="859f7ad6-93f6-4205-b62b-a17f28acbbac" xsi:nil="true"/>
    <Document_x0020_Date xmlns="859f7ad6-93f6-4205-b62b-a17f28acbbac">2018-10-30T00:00:00+00:00</Document_x0020_Date>
    <Facility_x0020_Address xmlns="859f7ad6-93f6-4205-b62b-a17f28acbbac">Llwynygroes HAW</Facility_x0020_Address>
    <Environment_x0020_Sub_x0020_Folder xmlns="859f7ad6-93f6-4205-b62b-a17f28acbbac">Inspections</Environment_x0020_Sub_x0020_Folder>
    <Customer_x0020_Name xmlns="859f7ad6-93f6-4205-b62b-a17f28acbbac">Ceredigion County Council</Customer_x0020_Name>
    <Post_x0020_code xmlns="859f7ad6-93f6-4205-b62b-a17f28acbbac" xsi:nil="true"/>
    <Surrendered_x002f_Expired_x0020_Date xmlns="859f7ad6-93f6-4205-b62b-a17f28acbbac" xsi:nil="true"/>
  </documentManagement>
</p:properties>
</file>

<file path=customXml/itemProps1.xml><?xml version="1.0" encoding="utf-8"?>
<ds:datastoreItem xmlns:ds="http://schemas.openxmlformats.org/officeDocument/2006/customXml" ds:itemID="{06A35A3E-CEFA-4C33-83FC-74E7BFAC5409}"/>
</file>

<file path=customXml/itemProps2.xml><?xml version="1.0" encoding="utf-8"?>
<ds:datastoreItem xmlns:ds="http://schemas.openxmlformats.org/officeDocument/2006/customXml" ds:itemID="{560A13F0-6CCB-4F96-8B99-FF6E792FB5E7}"/>
</file>

<file path=customXml/itemProps3.xml><?xml version="1.0" encoding="utf-8"?>
<ds:datastoreItem xmlns:ds="http://schemas.openxmlformats.org/officeDocument/2006/customXml" ds:itemID="{A4006DB8-37C5-420F-B518-F380D3D1B06A}"/>
</file>

<file path=customXml/itemProps4.xml><?xml version="1.0" encoding="utf-8"?>
<ds:datastoreItem xmlns:ds="http://schemas.openxmlformats.org/officeDocument/2006/customXml" ds:itemID="{C30C9DD0-BE96-402D-833F-AA09719CAED0}"/>
</file>

<file path=customXml/itemProps5.xml><?xml version="1.0" encoding="utf-8"?>
<ds:datastoreItem xmlns:ds="http://schemas.openxmlformats.org/officeDocument/2006/customXml" ds:itemID="{55EC32B5-39DD-4A43-AB93-767B43F498B6}"/>
</file>

<file path=docProps/app.xml><?xml version="1.0" encoding="utf-8"?>
<Properties xmlns="http://schemas.openxmlformats.org/officeDocument/2006/extended-properties" xmlns:vt="http://schemas.openxmlformats.org/officeDocument/2006/docPropsVTypes">
  <TotalTime>5</TotalTime>
  <Words>13</Words>
  <Application>Microsoft Office PowerPoint</Application>
  <PresentationFormat>Widescreen</PresentationFormat>
  <Paragraphs>2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2" baseType="lpstr">
      <vt:lpstr>Arial</vt:lpstr>
      <vt:lpstr>Calibri</vt:lpstr>
      <vt:lpstr>Calibri Light</vt:lpstr>
      <vt:lpstr>Office Theme</vt:lpstr>
      <vt:lpstr>Llwyn y Goes STW BN0025701 Inspection – 30/10/2018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Llwyn yr Goes STW  Inspection – 30/10/2018</dc:title>
  <dc:creator>Goddard, Jeremy</dc:creator>
  <cp:lastModifiedBy>Goddard, Jeremy</cp:lastModifiedBy>
  <cp:revision>1</cp:revision>
  <dcterms:created xsi:type="dcterms:W3CDTF">2018-10-30T14:16:28Z</dcterms:created>
  <dcterms:modified xsi:type="dcterms:W3CDTF">2018-10-30T14:22:14Z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0x01010067EB80C5FE939D4A9B3D8BA62129B7F5010200395EA8C4DB86B34488C14C51428C5EDA</vt:lpwstr>
  </property>
  <property fmtid="{D5CDD505-2E9C-101B-9397-08002B2CF9AE}" pid="3" name="_dlc_DocIdItemGuid">
    <vt:lpwstr>c35caede-6d53-4c44-b696-c7159e48c55d</vt:lpwstr>
  </property>
  <property fmtid="{D5CDD505-2E9C-101B-9397-08002B2CF9AE}" pid="4" name="_dlc_DocId">
    <vt:lpwstr>REGU-212-34187</vt:lpwstr>
  </property>
  <property fmtid="{D5CDD505-2E9C-101B-9397-08002B2CF9AE}" pid="5" name="_dlc_DocIdUrl">
    <vt:lpwstr>https://cyfoethnaturiolcymru.sharepoint.com/teams/Regulatory/Permitting/_layouts/15/DocIdRedir.aspx?ID=REGU-212-34187, REGU-212-34187</vt:lpwstr>
  </property>
  <property fmtid="{D5CDD505-2E9C-101B-9397-08002B2CF9AE}" pid="6" name="_docset_NoMedatataSyncRequired">
    <vt:lpwstr>False</vt:lpwstr>
  </property>
</Properties>
</file>