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ustomXml" Target="../customXml/item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ACA88-84D0-4C17-873F-87324954D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E28306-6FFE-4CE6-BC09-23F0B5F79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65D1DA-08C0-4FBA-8E6D-63139993A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DB7EA3-3F61-4EA7-936B-7139A34A2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0A434-94B5-4B80-BEE2-E4F416BD9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197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0D25B-8690-48F6-8989-8F9BB397E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E74FE-BADC-4606-B36B-A847F74EC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F6ECE9-73CC-448F-840D-A501B52E6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34F382-86AA-4A9D-A50E-88B30E88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A175A-67A1-4149-87AD-D271B2E60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93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28DCE-8937-430B-8A9E-F754540AB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6ABB02-EBFC-4024-89F1-7DDBD9BDC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5181AB-2A15-4134-9A4F-8D467396A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9DB2A-5BDF-4623-8DF4-41FA7136B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434FD-5392-4061-B478-4FB5606BC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714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8EA36-A691-43AE-B53F-CCDAD4F22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9D6C5-CF21-4D5E-B3D0-AF974A9322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05C8CA-D410-49D8-B2CC-2EA2C05121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7C5B59-B9F8-4B2E-909F-E6DCFC07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12B945-1FFA-4BB2-A6A3-BC32AEB5A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E8E5FD-E086-4C17-A714-CB374CA5E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786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1B68F-EF9F-4AC3-B6B8-68A521DDF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6F8736-09ED-44CF-B11E-ECAB87DFD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F121C-1B57-47D8-9EB3-6E69A78C34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D802EC-81E9-48C3-BD9F-B3B2EA07F5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9E6321-D4B0-43FF-B088-7F24703BF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4D1AB4-35B8-48EA-B5C3-CB40E80E6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883AF2-7300-439A-A927-539E45665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A8BA2E-9BDF-49F5-963C-A16CF89B3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074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F0AE5-8D75-437F-AB33-22EEA073A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E139A7-7ED5-4081-A086-FC1BA8BE2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09E616-9398-4222-8213-FCB2D1B0C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30CDFA-89FE-43E1-B30E-6CBD26C78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101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AB94DC-45BB-4595-AE7B-1A146C747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61F39C-571F-45A4-8A4F-28A98019A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FB2199-65C2-4F70-AF60-B81461FFF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6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A0DB6-CC20-406D-A48D-52E0EE38C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6FB66-1190-4BEB-8774-861BAC142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6054BA-D03C-434A-B0F3-4AC46CBF39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3B627C-6516-4A2E-A565-4F2B00D79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519B5-87F4-4BBA-BA50-E993AA3A1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3E08AE-E9DE-4DC6-A1DD-4009A40FB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29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456D4-8A21-4A35-A218-B87DC4C74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FF0D7C-C2DE-4910-BBDB-DA827EEA97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D845AC-50B6-4312-B8F9-0EFB2C7157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77EA42-C8EF-44BC-A709-6F3AC4EC2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0E169D-ACA9-4BF6-B1A9-9FAC74F46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5960E-B7F5-4401-94E4-BAE010945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89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2007C-ADD2-4031-832B-12D9A91C3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2E83BB-47F0-4DAA-9D1D-F4FA7D9439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FDEE7-CC46-4216-9ABB-D73CFDE54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20AA6-6E8B-44BD-85B0-D01EFD47E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4B5CAB-66A6-4A4C-9258-43DC87A72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321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BF05D9-E23F-4F0F-9D66-B8E10AFBCE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E2B4A9-721A-40D9-880F-D8C3DA9B7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19D9-D4E6-4E73-B100-CB6B44772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C1A22-30A5-494C-9FB5-F670E183E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7C6B8-7BE9-4843-9301-114E0E6D2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8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42EE1A-EDDA-4682-8EA3-E3ED99745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B11A18-C163-4DAF-A722-2CE9A48F6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AF1C88-BCC0-405A-A9FE-5C87CA191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839B4-8821-4C04-8C70-5A6D296C7EE2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E1BBCE-8EC1-475E-9881-98338AB8D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644C6-2D15-4176-B20E-3BA0DB2E64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496B6-E675-43B2-8D9B-EB3C723A5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0950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C7345-17D0-4222-A66A-416939B11E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JD Jones Site Inspection</a:t>
            </a:r>
            <a:br>
              <a:rPr lang="en-GB" dirty="0"/>
            </a:br>
            <a:r>
              <a:rPr lang="en-GB" dirty="0"/>
              <a:t>05/05/21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BAD938-5D3A-42DE-B100-C5D49C7D34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18117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74">
            <a:extLst>
              <a:ext uri="{FF2B5EF4-FFF2-40B4-BE49-F238E27FC236}">
                <a16:creationId xmlns:a16="http://schemas.microsoft.com/office/drawing/2014/main" id="{DC360B56-29C1-4ECC-9A47-246A3AD43A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20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75">
            <a:extLst>
              <a:ext uri="{FF2B5EF4-FFF2-40B4-BE49-F238E27FC236}">
                <a16:creationId xmlns:a16="http://schemas.microsoft.com/office/drawing/2014/main" id="{ACF2978F-DB7F-4C54-9EE1-F5B2FC965D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82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76">
            <a:extLst>
              <a:ext uri="{FF2B5EF4-FFF2-40B4-BE49-F238E27FC236}">
                <a16:creationId xmlns:a16="http://schemas.microsoft.com/office/drawing/2014/main" id="{75F44286-2DE3-482E-A0C7-BF56294897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66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57" ma:contentTypeDescription="Permitting &amp; Compliance Word Document" ma:contentTypeScope="" ma:versionID="ccbf3ccd080675b8f28625fdfd1112b4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421602fe147c9949ea1eee715b1c3517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7:_dlc_DocId" minOccurs="0"/>
                <xsd:element ref="ns7:_dlc_DocIdUrl" minOccurs="0"/>
                <xsd:element ref="ns7:_dlc_DocIdPersistId" minOccurs="0"/>
                <xsd:element ref="ns2:Process_x0020_Type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8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JD Jones Recycling</Site_x0020_Name>
    <Internal_x002f_External xmlns="859f7ad6-93f6-4205-b62b-a17f28acbbac">Internal document</Internal_x002f_External>
    <Post_x0020_code xmlns="859f7ad6-93f6-4205-b62b-a17f28acbbac">SA72 6TY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>11 Ferry Terrace, Pembroke Dock, SA72 6TY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2021-05-04T23:00:00+00:00</Document_x0020_Date>
    <Facility_x0020_Address xmlns="859f7ad6-93f6-4205-b62b-a17f28acbbac">Highway House, Ferry Terrace, Waterloo, Pembroke Dock</Facility_x0020_Address>
    <Environment_x0020_Sub_x0020_Folder xmlns="859f7ad6-93f6-4205-b62b-a17f28acbbac">Inspections</Environment_x0020_Sub_x0020_Folder>
    <Customer_x0020_Name xmlns="859f7ad6-93f6-4205-b62b-a17f28acbbac">JD Jones Metals Ltd</Customer_x0020_Name>
    <Surrendered_x002f_Expired_x0020_Date xmlns="859f7ad6-93f6-4205-b62b-a17f28acbbac" xsi:nil="true"/>
    <_dlc_DocId xmlns="9be56660-2c31-41ef-bc00-23e72f632f2a">REGU-219-5463904</_dlc_DocId>
    <_dlc_DocIdUrl xmlns="9be56660-2c31-41ef-bc00-23e72f632f2a">
      <Url>https://cyfoethnaturiolcymru.sharepoint.com/teams/Regulatory/Permitting/_layouts/15/DocIdRedir.aspx?ID=REGU-219-5463904</Url>
      <Description>REGU-219-5463904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AEC72E0-14BD-41AB-924E-AAD2A7E27230}"/>
</file>

<file path=customXml/itemProps2.xml><?xml version="1.0" encoding="utf-8"?>
<ds:datastoreItem xmlns:ds="http://schemas.openxmlformats.org/officeDocument/2006/customXml" ds:itemID="{EFC39CD6-8014-4494-BE5A-EC44213D22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5ED86B-0FCA-4409-9A71-0FF913D8C4B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CAB0AC4A-1F22-47C0-988E-0AEA6C01CC36}"/>
</file>

<file path=customXml/itemProps5.xml><?xml version="1.0" encoding="utf-8"?>
<ds:datastoreItem xmlns:ds="http://schemas.openxmlformats.org/officeDocument/2006/customXml" ds:itemID="{F714B8EB-3F5C-4561-BE7D-9D83BF0FE42E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JD Jones Site Inspection 05/05/21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JD Jones Site Inspection 05/05/21</dc:title>
  <dc:creator>Edwards, Michael</dc:creator>
  <cp:lastModifiedBy>Edwards, Michael</cp:lastModifiedBy>
  <cp:revision>1</cp:revision>
  <dcterms:created xsi:type="dcterms:W3CDTF">2021-07-21T07:33:33Z</dcterms:created>
  <dcterms:modified xsi:type="dcterms:W3CDTF">2021-07-21T07:34:47Z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f84a851e-81db-4f2d-beee-94b8d78a721f</vt:lpwstr>
  </property>
</Properties>
</file>