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72" y="5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21" Type="http://schemas.openxmlformats.org/officeDocument/2006/relationships/customXml" Target="../customXml/item5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20" Type="http://schemas.openxmlformats.org/officeDocument/2006/relationships/customXml" Target="../customXml/item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D14E47-C71A-F9D6-E32F-179F0916CB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97FDD0E-D452-E974-2720-37B12F9679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CDD2BA-879F-497D-E5BA-6238593068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83894-381D-4A8A-B629-01A9A3D0F3C6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7EA362-1548-0452-D6E9-D2A3B3C31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A8630B-E45A-BDE6-4615-5C1248EBE4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6F4DB-CF5E-47A7-A4A4-08D2DC7175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45218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456058-9460-5173-59B9-0F7785F28B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2A5A0F-8EB0-8C12-2C58-F6CFBDA6D3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A1825D-A145-210D-B69B-15650B624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83894-381D-4A8A-B629-01A9A3D0F3C6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2F754B-9A05-502B-26C4-289A81E96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4959EF-CE2D-D9C5-4E03-203476F1E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6F4DB-CF5E-47A7-A4A4-08D2DC7175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518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6045A1-80CE-D28E-75EE-90ED953444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4E6AB5-CAE2-9AEB-A645-36509CFD65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6F5055-91ED-7713-02AD-4E1BF3BF46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83894-381D-4A8A-B629-01A9A3D0F3C6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9EE495-E089-E65C-9F83-8F0C350A1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D39EA7-8838-71BC-D854-FE18E43A7B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6F4DB-CF5E-47A7-A4A4-08D2DC7175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0848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F1A32C-8270-42FA-71C7-98C3773C1A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99A69C-D64F-2265-1C3E-DA8A4C7676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03DCFC-0F66-EB46-0EC5-0AB5F84651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633D5F-5CD9-EFB4-0AC5-3A220ED3F5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83894-381D-4A8A-B629-01A9A3D0F3C6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2D5118-9481-5BB6-6179-E0F8A92659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139CEE-4D63-22FC-851C-C6A3E27EC3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6F4DB-CF5E-47A7-A4A4-08D2DC7175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109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744FB-FC69-BC92-13A6-9F24E7CE18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E0401A-3D47-6203-6DD4-6D3587C99D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3AC4D2-76B4-A3CE-F171-F099D54C92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2CEB20-AEEF-96D2-B9F4-8B73325F66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A070FA6-2829-48A7-E9C6-C68CA4FB69B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2268AD1-F2E9-15C9-EE80-8E17403495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83894-381D-4A8A-B629-01A9A3D0F3C6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02305A2-09D4-DB8A-7254-083BD1B83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C49C258-F79E-7F5D-E8BC-518E141AC5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6F4DB-CF5E-47A7-A4A4-08D2DC7175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30788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A10B6-FDF8-8CE9-61E8-FC217A3670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171A3B-A1D2-64E6-6C52-3D1496B446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83894-381D-4A8A-B629-01A9A3D0F3C6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85C590-0517-8BB5-5D6E-12461E1F15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71DC4F-796D-1373-E55E-C8FB31044D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6F4DB-CF5E-47A7-A4A4-08D2DC7175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8027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5C0374-398D-9788-E058-63497146D9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83894-381D-4A8A-B629-01A9A3D0F3C6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ACA5EEE-FC32-C762-4C0A-F72154D8A6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0D55ED-5AEF-08B5-BFD5-AA8478172E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6F4DB-CF5E-47A7-A4A4-08D2DC7175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8565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35B446-DEBE-EA9E-47F2-2487878B12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00BE9D-BBA4-5077-09FE-A950196459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7506C6-5EB5-C314-3541-42C642A7C3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A84FB6-C912-771D-1098-220DA7328F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83894-381D-4A8A-B629-01A9A3D0F3C6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A7351B-EC86-2D87-D376-8CDA50577B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8DFC03-9511-A43D-015B-458796DE1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6F4DB-CF5E-47A7-A4A4-08D2DC7175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648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CFCFFF-7FB1-3D65-9AE1-E3A7E8C3DF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6317E14-113B-B380-8F12-94A388F250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2EFBBB-200F-F2D8-AEC8-156A7FA3A7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B181B8-8C76-DCAA-B458-82BE6304CE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83894-381D-4A8A-B629-01A9A3D0F3C6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DFC881-CC78-F207-C8D8-491C00619F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A5B8C4-153F-13F7-20B8-40BA5241F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6F4DB-CF5E-47A7-A4A4-08D2DC7175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20468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F44808-8D9D-5AF5-CD74-FBE332614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BA7036-4AC6-171A-68B4-03B7523908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6BAC79-3383-ECC9-DEA3-434511DAFA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83894-381D-4A8A-B629-01A9A3D0F3C6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A6195C-F4A0-34C5-C283-B45AD125A5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8ACED1-99E3-69AF-2921-92E5B6F19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6F4DB-CF5E-47A7-A4A4-08D2DC7175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13764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2B028E6-4DD3-59D7-DB5D-A4D8B1B28A1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2F80CD-F06D-8229-2669-BB66B1E028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BD2E17-E1FC-2D5C-3F1B-B239891B27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83894-381D-4A8A-B629-01A9A3D0F3C6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89925B-01B2-2C04-006A-8414B45C7E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34C4A4-DA01-685A-19ED-5A93BAD3D4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56F4DB-CF5E-47A7-A4A4-08D2DC7175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93111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8C9A4C7-7904-6F12-E470-3050A2CE60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742C39-02CB-6C90-B6C8-30B982C72D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409C82-99DF-E96C-2A36-FD4116348C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D183894-381D-4A8A-B629-01A9A3D0F3C6}" type="datetimeFigureOut">
              <a:rPr lang="en-GB" smtClean="0"/>
              <a:t>15/07/2025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C8E412-9E1C-FE69-F839-73A959376B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5AAB68-D2F0-A5A3-A2E2-7D20A523D9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56F4DB-CF5E-47A7-A4A4-08D2DC7175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590144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DDE0C2-5C78-FBDF-F214-2EF3A149F12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/>
              <a:t>Photo Album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9F04E29-2E01-5BEC-E55E-A03A07EE934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/>
              <a:t>by Raymond, James</a:t>
            </a:r>
          </a:p>
        </p:txBody>
      </p:sp>
    </p:spTree>
    <p:extLst>
      <p:ext uri="{BB962C8B-B14F-4D97-AF65-F5344CB8AC3E}">
        <p14:creationId xmlns:p14="http://schemas.microsoft.com/office/powerpoint/2010/main" val="2784522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707_105853">
            <a:extLst>
              <a:ext uri="{FF2B5EF4-FFF2-40B4-BE49-F238E27FC236}">
                <a16:creationId xmlns:a16="http://schemas.microsoft.com/office/drawing/2014/main" id="{FBD08AD2-A549-33C7-1785-85B615433B5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484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707_105905">
            <a:extLst>
              <a:ext uri="{FF2B5EF4-FFF2-40B4-BE49-F238E27FC236}">
                <a16:creationId xmlns:a16="http://schemas.microsoft.com/office/drawing/2014/main" id="{02F52BFB-7635-6761-182D-2E143AB69FA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8863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707_105947">
            <a:extLst>
              <a:ext uri="{FF2B5EF4-FFF2-40B4-BE49-F238E27FC236}">
                <a16:creationId xmlns:a16="http://schemas.microsoft.com/office/drawing/2014/main" id="{D61AA303-6C7F-1B90-4A0D-134A67DCA0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3545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707_105951">
            <a:extLst>
              <a:ext uri="{FF2B5EF4-FFF2-40B4-BE49-F238E27FC236}">
                <a16:creationId xmlns:a16="http://schemas.microsoft.com/office/drawing/2014/main" id="{18C08FAE-B9F3-9962-D08E-7BAEB05DE21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3364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707_110001">
            <a:extLst>
              <a:ext uri="{FF2B5EF4-FFF2-40B4-BE49-F238E27FC236}">
                <a16:creationId xmlns:a16="http://schemas.microsoft.com/office/drawing/2014/main" id="{9880A02D-5307-2D91-0364-0530C3E5F59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0109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707_110228">
            <a:extLst>
              <a:ext uri="{FF2B5EF4-FFF2-40B4-BE49-F238E27FC236}">
                <a16:creationId xmlns:a16="http://schemas.microsoft.com/office/drawing/2014/main" id="{C75A9F8F-4A74-559C-656C-C8EEA2842D5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1084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707_110512">
            <a:extLst>
              <a:ext uri="{FF2B5EF4-FFF2-40B4-BE49-F238E27FC236}">
                <a16:creationId xmlns:a16="http://schemas.microsoft.com/office/drawing/2014/main" id="{4EB6AA27-DCE0-8888-C1B8-C7E3E3ECF1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240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707_110521">
            <a:extLst>
              <a:ext uri="{FF2B5EF4-FFF2-40B4-BE49-F238E27FC236}">
                <a16:creationId xmlns:a16="http://schemas.microsoft.com/office/drawing/2014/main" id="{F177BBB6-9A5B-C4C3-9EC9-5376263EDFC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9783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707_110539">
            <a:extLst>
              <a:ext uri="{FF2B5EF4-FFF2-40B4-BE49-F238E27FC236}">
                <a16:creationId xmlns:a16="http://schemas.microsoft.com/office/drawing/2014/main" id="{E270CC3F-1970-EC6B-4340-4F07CC52BAA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2218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250707_110541">
            <a:extLst>
              <a:ext uri="{FF2B5EF4-FFF2-40B4-BE49-F238E27FC236}">
                <a16:creationId xmlns:a16="http://schemas.microsoft.com/office/drawing/2014/main" id="{3E78B40B-FA87-7EA1-6B45-5CE9D96C7F4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9563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9A572A858F042E43B70198AD05EA8761" ma:contentTypeVersion="784" ma:contentTypeDescription="Permitting &amp; Compliance Word Document" ma:contentTypeScope="" ma:versionID="0402ad024b8c47729050c48470ea2cdb">
  <xsd:schema xmlns:xsd="http://www.w3.org/2001/XMLSchema" xmlns:xs="http://www.w3.org/2001/XMLSchema" xmlns:p="http://schemas.microsoft.com/office/2006/metadata/properties" xmlns:ns2="859f7ad6-93f6-4205-b62b-a17f28acbbac" xmlns:ns4="6e121689-de5b-41b9-a751-bfeda7fa2b07" xmlns:ns5="cd6faf52-b12f-444c-a3fc-1f0e7a71d996" xmlns:ns6="9be56660-2c31-41ef-bc00-23e72f632f2a" targetNamespace="http://schemas.microsoft.com/office/2006/metadata/properties" ma:root="true" ma:fieldsID="bd56a37bf97cfb9711d2fae0157fffed" ns2:_="" ns4:_="" ns5:_="" ns6:_="">
    <xsd:import namespace="859f7ad6-93f6-4205-b62b-a17f28acbbac"/>
    <xsd:import namespace="6e121689-de5b-41b9-a751-bfeda7fa2b07"/>
    <xsd:import namespace="cd6faf52-b12f-444c-a3fc-1f0e7a71d996"/>
    <xsd:import namespace="9be56660-2c31-41ef-bc00-23e72f632f2a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 minOccurs="0"/>
                <xsd:element ref="ns2:Process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LastSharedByTime" minOccurs="0"/>
                <xsd:element ref="ns5:MediaServiceMetadata" minOccurs="0"/>
                <xsd:element ref="ns5:MediaServiceFastMetadata" minOccurs="0"/>
                <xsd:element ref="ns5:MediaServiceGenerationTime" minOccurs="0"/>
                <xsd:element ref="ns5:MediaServiceEventHashCode" minOccurs="0"/>
                <xsd:element ref="ns5:MediaServiceLocation" minOccurs="0"/>
                <xsd:element ref="ns5:MediaServiceAutoTags" minOccurs="0"/>
                <xsd:element ref="ns4:LastSharedByUser" minOccurs="0"/>
                <xsd:element ref="ns5:MediaServiceDateTaken" minOccurs="0"/>
                <xsd:element ref="ns5:MediaServiceAutoKeyPoints" minOccurs="0"/>
                <xsd:element ref="ns5:MediaServiceKeyPoints" minOccurs="0"/>
                <xsd:element ref="ns5:MediaServiceOCR" minOccurs="0"/>
                <xsd:element ref="ns6:_dlc_DocId" minOccurs="0"/>
                <xsd:element ref="ns6:_dlc_DocIdUrl" minOccurs="0"/>
                <xsd:element ref="ns6:_dlc_DocIdPersistId" minOccurs="0"/>
                <xsd:element ref="ns5:lcf76f155ced4ddcb4097134ff3c332f" minOccurs="0"/>
                <xsd:element ref="ns2:TaxCatchAll" minOccurs="0"/>
                <xsd:element ref="ns5:MediaServiceObjectDetectorVersions" minOccurs="0"/>
                <xsd:element ref="ns5:MediaServiceSearchProperties" minOccurs="0"/>
                <xsd:element ref="ns5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dexed="true" ma:internalName="Disclosure_x0020_Status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dexed="true" ma:internalName="Document_x0020_Typ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Groundwater Investigation Consent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OMA"/>
          <xsd:enumeration value="Post licence compliance"/>
          <xsd:enumeration value="Pre-application"/>
          <xsd:enumeration value="Returns"/>
          <xsd:enumeration value="Waste returns"/>
          <xsd:enumeration value="Waste Shipment Forms"/>
        </xsd:restriction>
      </xsd:simpleType>
    </xsd:element>
    <xsd:element name="License_x002f_Activity_x0020_Type" ma:index="14" nillable="true" ma:displayName="License/Activity Type" ma:format="Dropdown" ma:hidden="true" ma:indexed="true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  <xsd:enumeration value="17. International Waste Shipment"/>
          <xsd:enumeration value="18. EPR Medium Combustion Plant"/>
        </xsd:restriction>
      </xsd:simpleType>
    </xsd:element>
    <xsd:element name="Process_x0020_Type" ma:index="1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>
      <xsd:simpleType>
        <xsd:restriction base="dms:Choice">
          <xsd:enumeration value="Yes"/>
          <xsd:enumeration value="No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  <xsd:element name="TaxCatchAll" ma:index="41" nillable="true" ma:displayName="Taxonomy Catch All Column" ma:hidden="true" ma:list="{7e602b1e-d2f0-4c3e-9f3d-f70bf714bda9}" ma:internalName="TaxCatchAll" ma:showField="CatchAllData" ma:web="6e121689-de5b-41b9-a751-bfeda7fa2b0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Time" ma:index="24" nillable="true" ma:displayName="Last Shared By Time" ma:description="" ma:internalName="LastSharedByTime" ma:readOnly="true">
      <xsd:simpleType>
        <xsd:restriction base="dms:DateTime"/>
      </xsd:simpleType>
    </xsd:element>
    <xsd:element name="LastSharedByUser" ma:index="31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d6faf52-b12f-444c-a3fc-1f0e7a71d99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2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9" nillable="true" ma:displayName="Location" ma:internalName="MediaServiceLocation" ma:readOnly="true">
      <xsd:simpleType>
        <xsd:restriction base="dms:Text"/>
      </xsd:simpleType>
    </xsd:element>
    <xsd:element name="MediaServiceAutoTags" ma:index="30" nillable="true" ma:displayName="MediaServiceAutoTags" ma:description="" ma:internalName="MediaServiceAutoTags" ma:readOnly="true">
      <xsd:simpleType>
        <xsd:restriction base="dms:Text"/>
      </xsd:simpleType>
    </xsd:element>
    <xsd:element name="MediaServiceDateTaken" ma:index="3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3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3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40" nillable="true" ma:taxonomy="true" ma:internalName="lcf76f155ced4ddcb4097134ff3c332f" ma:taxonomyFieldName="MediaServiceImageTags" ma:displayName="Image Tags" ma:readOnly="false" ma:fieldId="{5cf76f15-5ced-4ddc-b409-7134ff3c332f}" ma:taxonomyMulti="true" ma:sspId="78499d3b-94a8-4059-8763-489d4400b14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4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4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LengthInSeconds" ma:index="44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e56660-2c31-41ef-bc00-23e72f632f2a" elementFormDefault="qualified">
    <xsd:import namespace="http://schemas.microsoft.com/office/2006/documentManagement/types"/>
    <xsd:import namespace="http://schemas.microsoft.com/office/infopath/2007/PartnerControls"/>
    <xsd:element name="_dlc_DocId" ma:index="36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37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38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Botwnnog Wastewater Treatment Works </Site_x0020_Name>
    <Internal_x002f_External xmlns="859f7ad6-93f6-4205-b62b-a17f28acbbac">Internal document</Internal_x002f_External>
    <Post_x0020_code xmlns="859f7ad6-93f6-4205-b62b-a17f28acbbac">LL53 7SP</Post_x0020_code>
    <TaxCatchAll xmlns="859f7ad6-93f6-4205-b62b-a17f28acbbac" xsi:nil="true"/>
    <Document_x0020_Type xmlns="859f7ad6-93f6-4205-b62b-a17f28acbbac">Report</Document_x0020_Type>
    <Welsh_x0020_Local_x0020_Authority xmlns="859f7ad6-93f6-4205-b62b-a17f28acbbac">Gwynedd Council</Welsh_x0020_Local_x0020_Authority>
    <Disclosure_x0020_Status xmlns="859f7ad6-93f6-4205-b62b-a17f28acbbac">Public register</Disclosure_x0020_Status>
    <Addressee xmlns="859f7ad6-93f6-4205-b62b-a17f28acbbac">Linea, Fortran Rd, St. Mellons, Cardiff, CF3 0LT</Addressee>
    <Process_x0020_Type xmlns="859f7ad6-93f6-4205-b62b-a17f28acbbac">Compliance</Process_x0020_Type>
    <lcf76f155ced4ddcb4097134ff3c332f xmlns="cd6faf52-b12f-444c-a3fc-1f0e7a71d996">
      <Terms xmlns="http://schemas.microsoft.com/office/infopath/2007/PartnerControls"/>
    </lcf76f155ced4ddcb4097134ff3c332f>
    <License_x002f_Activity_x0020_Type xmlns="859f7ad6-93f6-4205-b62b-a17f28acbbac">4. EPR Water Discharge</License_x002f_Activity_x0020_Type>
    <Surrendered_x002f_Expired xmlns="859f7ad6-93f6-4205-b62b-a17f28acbbac" xsi:nil="true"/>
    <Document_x0020_Date xmlns="859f7ad6-93f6-4205-b62b-a17f28acbbac">2025-07-14T23:00:00+00:00</Document_x0020_Date>
    <Facility_x0020_Address xmlns="859f7ad6-93f6-4205-b62b-a17f28acbbac">Track off B4413, Botwnnog, Pwllheli</Facility_x0020_Address>
    <Environment_x0020_Sub_x0020_Folder xmlns="859f7ad6-93f6-4205-b62b-a17f28acbbac">Inspections</Environment_x0020_Sub_x0020_Folder>
    <Customer_x0020_Name xmlns="859f7ad6-93f6-4205-b62b-a17f28acbbac">Dwr Cymru Cyfyngedig</Customer_x0020_Name>
    <Surrendered_x002f_Expired_x0020_Date xmlns="859f7ad6-93f6-4205-b62b-a17f28acbbac" xsi:nil="true"/>
    <_dlc_DocId xmlns="9be56660-2c31-41ef-bc00-23e72f632f2a">REGU-369-2760333</_dlc_DocId>
    <_dlc_DocIdUrl xmlns="9be56660-2c31-41ef-bc00-23e72f632f2a">
      <Url>https://cyfoethnaturiolcymru.sharepoint.com/teams/Regulatory/Permitting/_layouts/15/DocIdRedir.aspx?ID=REGU-369-2760333</Url>
      <Description>REGU-369-2760333</Description>
    </_dlc_DocIdUrl>
  </documentManagement>
</p:properties>
</file>

<file path=customXml/itemProps1.xml><?xml version="1.0" encoding="utf-8"?>
<ds:datastoreItem xmlns:ds="http://schemas.openxmlformats.org/officeDocument/2006/customXml" ds:itemID="{C2E63F4A-E7BA-4A4D-A67B-9405F849C217}"/>
</file>

<file path=customXml/itemProps2.xml><?xml version="1.0" encoding="utf-8"?>
<ds:datastoreItem xmlns:ds="http://schemas.openxmlformats.org/officeDocument/2006/customXml" ds:itemID="{30F7930B-68FA-4A26-9768-45EE264EF33F}"/>
</file>

<file path=customXml/itemProps3.xml><?xml version="1.0" encoding="utf-8"?>
<ds:datastoreItem xmlns:ds="http://schemas.openxmlformats.org/officeDocument/2006/customXml" ds:itemID="{C5B898FE-E2CF-4794-B3AF-24E6F5AD0696}"/>
</file>

<file path=customXml/itemProps4.xml><?xml version="1.0" encoding="utf-8"?>
<ds:datastoreItem xmlns:ds="http://schemas.openxmlformats.org/officeDocument/2006/customXml" ds:itemID="{72F22AA0-8F6A-47E1-970D-5737751184F5}"/>
</file>

<file path=customXml/itemProps5.xml><?xml version="1.0" encoding="utf-8"?>
<ds:datastoreItem xmlns:ds="http://schemas.openxmlformats.org/officeDocument/2006/customXml" ds:itemID="{E2D0258D-2037-4DFD-9039-0E9D26ECA80A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</Words>
  <Application>Microsoft Office PowerPoint</Application>
  <PresentationFormat>Widescreen</PresentationFormat>
  <Paragraphs>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Aptos</vt:lpstr>
      <vt:lpstr>Aptos Display</vt:lpstr>
      <vt:lpstr>Arial</vt:lpstr>
      <vt:lpstr>Office Theme</vt:lpstr>
      <vt:lpstr>Photo Album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Photos of site visit</dc:title>
  <dc:creator>Raymond, James</dc:creator>
  <cp:lastModifiedBy>Raymond, James</cp:lastModifiedBy>
  <cp:revision>1</cp:revision>
  <dcterms:created xsi:type="dcterms:W3CDTF">2025-07-15T10:00:52Z</dcterms:created>
  <dcterms:modified xsi:type="dcterms:W3CDTF">2025-07-15T10:09:48Z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0x01010067EB80C5FE939D4A9B3D8BA62129B7F50102009A572A858F042E43B70198AD05EA8761</vt:lpwstr>
  </property>
  <property fmtid="{D5CDD505-2E9C-101B-9397-08002B2CF9AE}" pid="3" name="_dlc_DocIdItemGuid">
    <vt:lpwstr>26d1e27e-0756-4cc3-b9d8-b5b3384d175b</vt:lpwstr>
  </property>
  <property fmtid="{D5CDD505-2E9C-101B-9397-08002B2CF9AE}" pid="4" name="MediaServiceImageTags">
    <vt:lpwstr/>
  </property>
</Properties>
</file>