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72" y="5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EB72F-F064-188D-F697-5BA1F5601F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EED9BF-5927-80F9-9578-689147F452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25954A-3700-3414-B64B-AFAD51752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ADC9B-A502-AAD6-3443-5F6DC4931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3FD6-0E39-4419-EA68-4A82A5DC2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007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3ABC8-5939-444D-57DC-925522206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E37E8-9C82-EFC7-CC5E-1DF0663C22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B34A6-75FC-6A30-EB6D-AFC47C32F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F5AFA-F5FE-E13C-6AB7-9531DD6C9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9F7143-2AD4-285C-82F3-87FD671B8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831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03B37-15B7-BAD4-39C1-0DE7AAE7A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FBA7C1-587C-0B09-3C21-A28345EF54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13002-C716-7205-DBE1-13C6C644F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FDE10-4386-BDD7-0AEF-1DB54CACC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7CB75C-2F5B-5F63-AA48-19B8F06B6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66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5622E-02B8-8117-1DB3-1C99EDDC2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48790-A2B3-5F18-83A9-35BCF8D8A7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D6A025-CFCE-EF7F-4361-FA362DC9AF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8752C8-309A-2450-9124-F77B45565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B56F2-C761-4AC0-0785-F2FB0945C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97E2F5-F90D-ADC6-ADB1-379EED03A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114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F2AB-154C-F933-C68C-80C0BA22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F031-4DE2-E03B-FBB4-9EF3EC389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BE3DAE-280D-FA18-FD17-060D5693F0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E5B3EC-EFA5-3657-9A3B-DEF8D7EC03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1049C3-F36C-8BA3-2DF7-A1758856E6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C4F545-41BB-ED5C-6834-FD0005F42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92DE25-6EB4-1144-9707-48DE7A271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095DFB-DF04-37DF-7664-C466FDEDF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38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3AB5C-2426-B91E-F27E-FA258A977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2DC787-F8E9-584D-FE26-19D8A27F2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77E17-1483-E53E-129D-4D08B2C2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8E13D-5F4F-EE26-C968-73231BC81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613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7D1621-88B7-5A06-F4EE-9FD30076A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CD632C-3850-B282-6295-362654336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AB48F8-19BC-A746-33C5-40AA45750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630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56EDF-F39A-15A2-A1A9-831AC7BC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95456A-5B0B-9BCA-8B70-9E9170A11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D24D83-6DA8-DE1C-721C-60D8A9AF6C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103848-F8DB-6378-EB5C-66CA61487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8D4C1-FD51-4E17-10E9-34C8CFA12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D98E83-2014-6309-7BE0-9CBE154DF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451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E324D-2E34-A7D9-AECD-2DD7991C4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BE4192-6CA7-0952-DBD6-7778BC87A6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46AC4-A018-8C10-56E4-2F0A3F5327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CECFE-A765-0CCA-3509-FE1107755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FA1B5A-2D76-C574-0120-E0754F219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5148B7-AB99-5040-A07D-0FD3C77E1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474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7C4A9-9738-0394-DCB1-29CB4ABFA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8666CC-4256-AB4F-F19E-D146C5E74E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C3DCAD-DC4D-C689-04A2-F14ECF5F6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D5383-5FFF-0387-DD4A-D8EEA73A0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9430E5-5EAC-2E66-DE59-AA9CC4763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095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95EDE9-F120-B40D-6445-DE137B05FC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0B5F52-F374-E1CE-A799-4ACF384D9E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746D2-1CB9-74EC-F0B7-BC3E51D42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6C9DA-4EB4-4190-21C3-4DB2F51CD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D6D84-540E-7B59-4FC2-5F8ECA667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85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8EA7CE-517C-63F6-1E9A-27371D50E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4A2064-5462-8DAE-7E40-929C53400B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5D8B08-0817-169D-CAAC-6BDF82FA12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28FEA2-05AC-4F72-8A5E-1CC083A27989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DEE6F-48AE-0331-1C98-DC96F56DD0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07EC3-F39F-74A8-2D07-489E740F1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C4D7D5-C78B-4520-9CFE-89DF526BBF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9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EC160-3BF9-46C0-749F-9F5B2EE845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Photo Album</a:t>
            </a:r>
            <a:br>
              <a:rPr lang="en-GB" dirty="0"/>
            </a:br>
            <a:r>
              <a:rPr lang="en-GB" dirty="0" err="1"/>
              <a:t>Coed</a:t>
            </a:r>
            <a:r>
              <a:rPr lang="en-GB" dirty="0"/>
              <a:t> </a:t>
            </a:r>
            <a:r>
              <a:rPr lang="en-GB"/>
              <a:t>y Fron STW</a:t>
            </a:r>
            <a:br>
              <a:rPr lang="en-GB"/>
            </a:br>
            <a:r>
              <a:rPr lang="en-GB"/>
              <a:t>07/07/25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83AE3A-78DE-E792-1375-5841598BA5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Raymond, James</a:t>
            </a:r>
          </a:p>
        </p:txBody>
      </p:sp>
    </p:spTree>
    <p:extLst>
      <p:ext uri="{BB962C8B-B14F-4D97-AF65-F5344CB8AC3E}">
        <p14:creationId xmlns:p14="http://schemas.microsoft.com/office/powerpoint/2010/main" val="3895846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3928">
            <a:extLst>
              <a:ext uri="{FF2B5EF4-FFF2-40B4-BE49-F238E27FC236}">
                <a16:creationId xmlns:a16="http://schemas.microsoft.com/office/drawing/2014/main" id="{A918842B-4DB0-E61E-60DE-D4EBFDFBF6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114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3930">
            <a:extLst>
              <a:ext uri="{FF2B5EF4-FFF2-40B4-BE49-F238E27FC236}">
                <a16:creationId xmlns:a16="http://schemas.microsoft.com/office/drawing/2014/main" id="{15990787-FFEF-C77B-39FE-520F739B4A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939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3938">
            <a:extLst>
              <a:ext uri="{FF2B5EF4-FFF2-40B4-BE49-F238E27FC236}">
                <a16:creationId xmlns:a16="http://schemas.microsoft.com/office/drawing/2014/main" id="{151C7956-5C05-D62A-8F18-A440677665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561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3950">
            <a:extLst>
              <a:ext uri="{FF2B5EF4-FFF2-40B4-BE49-F238E27FC236}">
                <a16:creationId xmlns:a16="http://schemas.microsoft.com/office/drawing/2014/main" id="{519E20F1-DC05-D019-FF14-A74D2F74D2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77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4104">
            <a:extLst>
              <a:ext uri="{FF2B5EF4-FFF2-40B4-BE49-F238E27FC236}">
                <a16:creationId xmlns:a16="http://schemas.microsoft.com/office/drawing/2014/main" id="{BD9E18D3-2F8A-C9B3-3831-BF5A584B12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33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4123">
            <a:extLst>
              <a:ext uri="{FF2B5EF4-FFF2-40B4-BE49-F238E27FC236}">
                <a16:creationId xmlns:a16="http://schemas.microsoft.com/office/drawing/2014/main" id="{C257F128-68F4-40B6-00D9-14B85DDEEC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69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4125">
            <a:extLst>
              <a:ext uri="{FF2B5EF4-FFF2-40B4-BE49-F238E27FC236}">
                <a16:creationId xmlns:a16="http://schemas.microsoft.com/office/drawing/2014/main" id="{EA478F31-C7A2-0C8B-79E3-09F6FD43AE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332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4148">
            <a:extLst>
              <a:ext uri="{FF2B5EF4-FFF2-40B4-BE49-F238E27FC236}">
                <a16:creationId xmlns:a16="http://schemas.microsoft.com/office/drawing/2014/main" id="{F01C0276-EDBB-00D8-A66A-3F6574BBA5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810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4151">
            <a:extLst>
              <a:ext uri="{FF2B5EF4-FFF2-40B4-BE49-F238E27FC236}">
                <a16:creationId xmlns:a16="http://schemas.microsoft.com/office/drawing/2014/main" id="{2E4EA5CA-24EF-759F-18C2-2D18472748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038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4410">
            <a:extLst>
              <a:ext uri="{FF2B5EF4-FFF2-40B4-BE49-F238E27FC236}">
                <a16:creationId xmlns:a16="http://schemas.microsoft.com/office/drawing/2014/main" id="{097E0A72-0730-91B9-E72C-E88FE139D9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63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4506">
            <a:extLst>
              <a:ext uri="{FF2B5EF4-FFF2-40B4-BE49-F238E27FC236}">
                <a16:creationId xmlns:a16="http://schemas.microsoft.com/office/drawing/2014/main" id="{108A0C76-85FD-3D13-B91A-DE918DE202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5073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9A572A858F042E43B70198AD05EA8761" ma:contentTypeVersion="784" ma:contentTypeDescription="Permitting &amp; Compliance Word Document" ma:contentTypeScope="" ma:versionID="0402ad024b8c47729050c48470ea2cdb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cd6faf52-b12f-444c-a3fc-1f0e7a71d996" xmlns:ns6="9be56660-2c31-41ef-bc00-23e72f632f2a" targetNamespace="http://schemas.microsoft.com/office/2006/metadata/properties" ma:root="true" ma:fieldsID="bd56a37bf97cfb9711d2fae0157fffed" ns2:_="" ns4:_="" ns5:_="" ns6:_="">
    <xsd:import namespace="859f7ad6-93f6-4205-b62b-a17f28acbbac"/>
    <xsd:import namespace="6e121689-de5b-41b9-a751-bfeda7fa2b07"/>
    <xsd:import namespace="cd6faf52-b12f-444c-a3fc-1f0e7a71d996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5:MediaServiceGenerationTime" minOccurs="0"/>
                <xsd:element ref="ns5:MediaServiceEventHashCode" minOccurs="0"/>
                <xsd:element ref="ns5:MediaServiceLocation" minOccurs="0"/>
                <xsd:element ref="ns5:MediaServiceAutoTags" minOccurs="0"/>
                <xsd:element ref="ns4:LastSharedByUser" minOccurs="0"/>
                <xsd:element ref="ns5:MediaServiceDateTaken" minOccurs="0"/>
                <xsd:element ref="ns5:MediaServiceAutoKeyPoints" minOccurs="0"/>
                <xsd:element ref="ns5:MediaServiceKeyPoints" minOccurs="0"/>
                <xsd:element ref="ns5:MediaServiceOCR" minOccurs="0"/>
                <xsd:element ref="ns6:_dlc_DocId" minOccurs="0"/>
                <xsd:element ref="ns6:_dlc_DocIdUrl" minOccurs="0"/>
                <xsd:element ref="ns6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  <xsd:element ref="ns5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6faf52-b12f-444c-a3fc-1f0e7a71d9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9" nillable="true" ma:displayName="Location" ma:internalName="MediaServiceLocation" ma:readOnly="true">
      <xsd:simpleType>
        <xsd:restriction base="dms:Text"/>
      </xsd:simpleType>
    </xsd:element>
    <xsd:element name="MediaServiceAutoTags" ma:index="3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4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Coed Y Fron STW</Site_x0020_Name>
    <Internal_x002f_External xmlns="859f7ad6-93f6-4205-b62b-a17f28acbbac">Internal document</Internal_x002f_External>
    <Post_x0020_code xmlns="859f7ad6-93f6-4205-b62b-a17f28acbbac" xsi:nil="true"/>
    <TaxCatchAll xmlns="859f7ad6-93f6-4205-b62b-a17f28acbbac" xsi:nil="true"/>
    <Document_x0020_Type xmlns="859f7ad6-93f6-4205-b62b-a17f28acbbac">Photo</Document_x0020_Type>
    <Welsh_x0020_Local_x0020_Authority xmlns="859f7ad6-93f6-4205-b62b-a17f28acbbac">Gwynedd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cf76f155ced4ddcb4097134ff3c332f xmlns="cd6faf52-b12f-444c-a3fc-1f0e7a71d996">
      <Terms xmlns="http://schemas.microsoft.com/office/infopath/2007/PartnerControls"/>
    </lcf76f155ced4ddcb4097134ff3c332f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2025-07-13T23:00:00+00:00</Document_x0020_Date>
    <Facility_x0020_Address xmlns="859f7ad6-93f6-4205-b62b-a17f28acbbac">Coed Y Fron, Pwlhelli, Gwynedd</Facility_x0020_Address>
    <Environment_x0020_Sub_x0020_Folder xmlns="859f7ad6-93f6-4205-b62b-a17f28acbbac">Inspections</Environment_x0020_Sub_x0020_Folder>
    <Customer_x0020_Name xmlns="859f7ad6-93f6-4205-b62b-a17f28acbbac">Dwr Cymru</Customer_x0020_Name>
    <Surrendered_x002f_Expired_x0020_Date xmlns="859f7ad6-93f6-4205-b62b-a17f28acbbac" xsi:nil="true"/>
    <_dlc_DocId xmlns="9be56660-2c31-41ef-bc00-23e72f632f2a">REGU-369-2760330</_dlc_DocId>
    <_dlc_DocIdUrl xmlns="9be56660-2c31-41ef-bc00-23e72f632f2a">
      <Url>https://cyfoethnaturiolcymru.sharepoint.com/teams/Regulatory/Permitting/_layouts/15/DocIdRedir.aspx?ID=REGU-369-2760330</Url>
      <Description>REGU-369-2760330</Description>
    </_dlc_DocIdUrl>
  </documentManagement>
</p:properties>
</file>

<file path=customXml/itemProps1.xml><?xml version="1.0" encoding="utf-8"?>
<ds:datastoreItem xmlns:ds="http://schemas.openxmlformats.org/officeDocument/2006/customXml" ds:itemID="{9D722C1D-597A-4381-888D-7A4EAFA55E77}"/>
</file>

<file path=customXml/itemProps2.xml><?xml version="1.0" encoding="utf-8"?>
<ds:datastoreItem xmlns:ds="http://schemas.openxmlformats.org/officeDocument/2006/customXml" ds:itemID="{1AC17841-0A33-4911-B49D-DA18645C0522}"/>
</file>

<file path=customXml/itemProps3.xml><?xml version="1.0" encoding="utf-8"?>
<ds:datastoreItem xmlns:ds="http://schemas.openxmlformats.org/officeDocument/2006/customXml" ds:itemID="{8DDABBE8-0910-430C-A8A2-4958AD8CE42A}"/>
</file>

<file path=customXml/itemProps4.xml><?xml version="1.0" encoding="utf-8"?>
<ds:datastoreItem xmlns:ds="http://schemas.openxmlformats.org/officeDocument/2006/customXml" ds:itemID="{6F6FA9E5-E25B-4EC7-BE90-289A07B051EA}"/>
</file>

<file path=customXml/itemProps5.xml><?xml version="1.0" encoding="utf-8"?>
<ds:datastoreItem xmlns:ds="http://schemas.openxmlformats.org/officeDocument/2006/customXml" ds:itemID="{A366055F-B2D1-415C-8350-E4A1347FB2E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Photo Album Coed y Fron STW 07/07/25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Site inspection</dc:title>
  <dc:creator>Raymond, James</dc:creator>
  <cp:lastModifiedBy>Raymond, James</cp:lastModifiedBy>
  <cp:revision>1</cp:revision>
  <dcterms:created xsi:type="dcterms:W3CDTF">2025-07-14T14:56:59Z</dcterms:created>
  <dcterms:modified xsi:type="dcterms:W3CDTF">2025-07-14T14:57:56Z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0x01010067EB80C5FE939D4A9B3D8BA62129B7F50102009A572A858F042E43B70198AD05EA8761</vt:lpwstr>
  </property>
  <property fmtid="{D5CDD505-2E9C-101B-9397-08002B2CF9AE}" pid="3" name="_dlc_DocIdItemGuid">
    <vt:lpwstr>cb2db230-6108-44c6-ad2f-21b98f8cee2e</vt:lpwstr>
  </property>
  <property fmtid="{D5CDD505-2E9C-101B-9397-08002B2CF9AE}" pid="4" name="MediaServiceImageTags">
    <vt:lpwstr/>
  </property>
</Properties>
</file>