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9" r:id="rId4"/>
    <p:sldId id="263" r:id="rId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customXml" Target="../customXml/item5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14" Type="http://schemas.openxmlformats.org/officeDocument/2006/relationships/customXml" Target="../customXml/item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C97BB-4D8C-4B4B-8760-5742F2A44A1A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396E45-D827-4C6B-92DB-EC4A77D23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993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High level in the CSO – level sensors almost submerged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396E45-D827-4C6B-92DB-EC4A77D2350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529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Flow in chamber – CSO in spill at outlet – chamber feeds into culverted section of the watercourse – v. </a:t>
            </a:r>
            <a:r>
              <a:rPr lang="en-GB"/>
              <a:t>strong detergent </a:t>
            </a:r>
            <a:r>
              <a:rPr lang="en-GB" dirty="0"/>
              <a:t>smell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396E45-D827-4C6B-92DB-EC4A77D2350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9347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Point where outfall discharges to watercourse very overgrown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396E45-D827-4C6B-92DB-EC4A77D2350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159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E59CB-EDDA-6068-2165-13A9C771CA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142786-FB3C-9621-F182-F008BB17EA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32F3BC-A820-CE20-CD6E-77A5E7247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D2C853-C2BF-79D0-78F4-58EF5075F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010DE2-ACE2-DC52-42A4-A6DE28EE9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429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932506-6F8A-EEC4-3FB0-127766C84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C2B73-B3B3-86A8-40C8-47682C85E6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8F164-E719-E0FD-FE1D-272AEFB54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778D24-701D-5A91-8E12-130589AB7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C1F608-C148-C176-6583-F98A167F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788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08A26-B05E-D8E8-85A0-FAC81DFAF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4ED39-3366-AD97-D6B9-549B568FE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9525C5-535B-4856-051A-0422C7DBE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F272EC-571B-6E1E-4E6A-E3E88C2CA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5AAEBD-22F1-5E74-6C8F-E32C07367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015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F96AF-A555-AA05-31AB-50A5B8CFA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001071-2F7E-92DB-292C-2EE34212BE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BFD87C-CD87-6B9B-BA7B-F7AE7FF09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AD5201-1A15-4EA8-8552-0FA660EE9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C608AE-8278-87CA-2D24-CB7EA18F4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75D089-42DA-A4D9-5833-BA095F432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193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15923-65D2-EB47-E63E-094FC755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A9135-F750-DD98-8F3D-B51FB7D7D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FC5763-379F-4815-030C-A1273828A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1910DB-4A14-7610-E6AB-B71413C7EC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47FA5E-8D80-DDA2-FBAB-CEA9EF2E85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43A73A-B39E-6199-FC77-19E83EF71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253D38-4EBD-BCAD-F123-6E63A81E1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C7F30E-2284-3AD7-B2EA-6D182FE5F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73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18500-73E6-66F8-A8B1-F234F5206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7F2971-4742-029C-FFF1-A256F5422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ED65F7-8B65-85F6-DA17-1AA335C2D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1B34E3-EAF3-6814-D2DD-8998AF47B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09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50B237-6B33-2B2B-905A-07A1AB76F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5DCB2E-2C60-D4CF-C208-50F1DA836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E61BE7-5152-D3F6-70DF-745452C97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825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D5855-9FCF-1B14-1103-3F6DEAEFA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B7C34-9005-B88B-50C7-3D25152F2B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5144D-91C6-6B63-79BF-107F34F71D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2876EA-C604-415A-7FF9-2903350B3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EEF923-8B57-42B4-BE4E-4F56685A5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957B23-D2E6-D3DA-856B-C7B2FAB73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10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FF29D-987D-5BD7-9F83-E34B30DA7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5A3531-CAD7-8A77-E4D8-27A7577123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A6F175-13B0-9F6C-7659-E115E9943E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5CFBEE-8CF6-ADCD-6FF0-F603E38A4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5A045B-E62E-0614-B032-A3AEC45B3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C70C8E-273C-B1A4-F4D9-ED90EB86A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18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5C35A-2432-E391-6E02-98D9D7663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D4926D-0761-65AF-2937-A3F9012BF3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E9AF7-4D44-B996-20EB-0C84CBD96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8B9BE-CA14-2416-D8D6-6C53BF7D3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F5AD7-6CD0-B77A-0031-F477EB1A1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165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F166B1-3B59-EFBF-5AA8-FD153519D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5D232F-79A0-EF72-5813-932097B9CE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BCF59-2D04-B0A5-9B54-9D602CCA2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93593-6115-79B7-A208-90ED18905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D5F7CA-59B1-15EE-1B26-759F39675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109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AA18F3-E232-DAD2-6D9C-35ED803DC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8C9F3-2E28-8566-A459-94686ABA43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7FBF63-79B0-2088-606C-5286CEB839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C932F3-C850-45E4-A212-66A056181B03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9854E-21EE-BC30-3B2B-278BCDF7B5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B7411-8748-D836-8E28-54A4465441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C0F402-805F-406B-AAA9-4DFA1D0151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6762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E5744-3F25-9B97-C22C-C30E9B47A7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CSO at the rear of the pavilion, Corwen site inspection photos 11.09.2025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A0B80E-45DC-0582-198C-E4E66113D0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Chisnell, Amy</a:t>
            </a:r>
          </a:p>
        </p:txBody>
      </p:sp>
    </p:spTree>
    <p:extLst>
      <p:ext uri="{BB962C8B-B14F-4D97-AF65-F5344CB8AC3E}">
        <p14:creationId xmlns:p14="http://schemas.microsoft.com/office/powerpoint/2010/main" val="1446345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20540">
            <a:extLst>
              <a:ext uri="{FF2B5EF4-FFF2-40B4-BE49-F238E27FC236}">
                <a16:creationId xmlns:a16="http://schemas.microsoft.com/office/drawing/2014/main" id="{7B416115-E1B8-7360-40C2-688DF7D231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92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21102">
            <a:extLst>
              <a:ext uri="{FF2B5EF4-FFF2-40B4-BE49-F238E27FC236}">
                <a16:creationId xmlns:a16="http://schemas.microsoft.com/office/drawing/2014/main" id="{1F16DB87-2312-9373-6424-0E1AFD073D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699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911_122736">
            <a:extLst>
              <a:ext uri="{FF2B5EF4-FFF2-40B4-BE49-F238E27FC236}">
                <a16:creationId xmlns:a16="http://schemas.microsoft.com/office/drawing/2014/main" id="{82B8CAE1-B94C-F049-AF77-B0A8FE9E87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939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9A572A858F042E43B70198AD05EA8761" ma:contentTypeVersion="784" ma:contentTypeDescription="Permitting &amp; Compliance Word Document" ma:contentTypeScope="" ma:versionID="0402ad024b8c47729050c48470ea2cdb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cd6faf52-b12f-444c-a3fc-1f0e7a71d996" xmlns:ns6="9be56660-2c31-41ef-bc00-23e72f632f2a" targetNamespace="http://schemas.microsoft.com/office/2006/metadata/properties" ma:root="true" ma:fieldsID="bd56a37bf97cfb9711d2fae0157fffed" ns2:_="" ns4:_="" ns5:_="" ns6:_="">
    <xsd:import namespace="859f7ad6-93f6-4205-b62b-a17f28acbbac"/>
    <xsd:import namespace="6e121689-de5b-41b9-a751-bfeda7fa2b07"/>
    <xsd:import namespace="cd6faf52-b12f-444c-a3fc-1f0e7a71d996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5:MediaServiceGenerationTime" minOccurs="0"/>
                <xsd:element ref="ns5:MediaServiceEventHashCode" minOccurs="0"/>
                <xsd:element ref="ns5:MediaServiceLocation" minOccurs="0"/>
                <xsd:element ref="ns5:MediaServiceAutoTags" minOccurs="0"/>
                <xsd:element ref="ns4:LastSharedByUser" minOccurs="0"/>
                <xsd:element ref="ns5:MediaServiceDateTaken" minOccurs="0"/>
                <xsd:element ref="ns5:MediaServiceAutoKeyPoints" minOccurs="0"/>
                <xsd:element ref="ns5:MediaServiceKeyPoints" minOccurs="0"/>
                <xsd:element ref="ns5:MediaServiceOCR" minOccurs="0"/>
                <xsd:element ref="ns6:_dlc_DocId" minOccurs="0"/>
                <xsd:element ref="ns6:_dlc_DocIdUrl" minOccurs="0"/>
                <xsd:element ref="ns6:_dlc_DocIdPersistId" minOccurs="0"/>
                <xsd:element ref="ns5:lcf76f155ced4ddcb4097134ff3c332f" minOccurs="0"/>
                <xsd:element ref="ns2:TaxCatchAll" minOccurs="0"/>
                <xsd:element ref="ns5:MediaServiceObjectDetectorVersions" minOccurs="0"/>
                <xsd:element ref="ns5:MediaServiceSearchProperties" minOccurs="0"/>
                <xsd:element ref="ns5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nillable="true" ma:displayName="License/Activity Type" ma:format="Dropdown" ma:hidden="true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6faf52-b12f-444c-a3fc-1f0e7a71d9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9" nillable="true" ma:displayName="Location" ma:internalName="MediaServiceLocation" ma:readOnly="true">
      <xsd:simpleType>
        <xsd:restriction base="dms:Text"/>
      </xsd:simpleType>
    </xsd:element>
    <xsd:element name="MediaServiceAutoTags" ma:index="3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3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4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CSO At Corwen Rear Of The Pavillion</Site_x0020_Name>
    <Internal_x002f_External xmlns="859f7ad6-93f6-4205-b62b-a17f28acbbac">Internal document</Internal_x002f_External>
    <Post_x0020_code xmlns="859f7ad6-93f6-4205-b62b-a17f28acbbac">LL21 0DY</Post_x0020_code>
    <TaxCatchAll xmlns="859f7ad6-93f6-4205-b62b-a17f28acbbac" xsi:nil="true"/>
    <Document_x0020_Type xmlns="859f7ad6-93f6-4205-b62b-a17f28acbbac">Photo</Document_x0020_Type>
    <Welsh_x0020_Local_x0020_Authority xmlns="859f7ad6-93f6-4205-b62b-a17f28acbbac">Denbighshire County Council</Welsh_x0020_Local_x0020_Authority>
    <Disclosure_x0020_Status xmlns="859f7ad6-93f6-4205-b62b-a17f28acbbac">Public register</Disclosure_x0020_Status>
    <Addressee xmlns="859f7ad6-93f6-4205-b62b-a17f28acbbac">Linea, Fortran Road, St. Mellons, Cardiff, CF3 0LT</Addressee>
    <Process_x0020_Type xmlns="859f7ad6-93f6-4205-b62b-a17f28acbbac">Compliance</Process_x0020_Type>
    <lcf76f155ced4ddcb4097134ff3c332f xmlns="cd6faf52-b12f-444c-a3fc-1f0e7a71d996">
      <Terms xmlns="http://schemas.microsoft.com/office/infopath/2007/PartnerControls"/>
    </lcf76f155ced4ddcb4097134ff3c332f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2025-09-10T23:00:00+00:00</Document_x0020_Date>
    <Facility_x0020_Address xmlns="859f7ad6-93f6-4205-b62b-a17f28acbbac">O/S Corwen WwTW, Corwen, Denbigh</Facility_x0020_Address>
    <Environment_x0020_Sub_x0020_Folder xmlns="859f7ad6-93f6-4205-b62b-a17f28acbbac">Inspections</Environment_x0020_Sub_x0020_Folder>
    <Customer_x0020_Name xmlns="859f7ad6-93f6-4205-b62b-a17f28acbbac">Dŵr Cymru Cyfyngedig</Customer_x0020_Name>
    <Surrendered_x002f_Expired_x0020_Date xmlns="859f7ad6-93f6-4205-b62b-a17f28acbbac" xsi:nil="true"/>
    <_dlc_DocId xmlns="9be56660-2c31-41ef-bc00-23e72f632f2a">REGU-369-2761394</_dlc_DocId>
    <_dlc_DocIdUrl xmlns="9be56660-2c31-41ef-bc00-23e72f632f2a">
      <Url>https://cyfoethnaturiolcymru.sharepoint.com/teams/Regulatory/Permitting/_layouts/15/DocIdRedir.aspx?ID=REGU-369-2761394</Url>
      <Description>REGU-369-2761394</Description>
    </_dlc_DocIdUrl>
  </documentManagement>
</p:properties>
</file>

<file path=customXml/itemProps1.xml><?xml version="1.0" encoding="utf-8"?>
<ds:datastoreItem xmlns:ds="http://schemas.openxmlformats.org/officeDocument/2006/customXml" ds:itemID="{E7002E8C-CF46-4308-8BC6-AA3798A28D8B}"/>
</file>

<file path=customXml/itemProps2.xml><?xml version="1.0" encoding="utf-8"?>
<ds:datastoreItem xmlns:ds="http://schemas.openxmlformats.org/officeDocument/2006/customXml" ds:itemID="{54D0F4E5-2243-459F-A033-7F49F41B8917}"/>
</file>

<file path=customXml/itemProps3.xml><?xml version="1.0" encoding="utf-8"?>
<ds:datastoreItem xmlns:ds="http://schemas.openxmlformats.org/officeDocument/2006/customXml" ds:itemID="{D1D03B52-F40E-4DB6-8EB1-9090DC5228C5}"/>
</file>

<file path=customXml/itemProps4.xml><?xml version="1.0" encoding="utf-8"?>
<ds:datastoreItem xmlns:ds="http://schemas.openxmlformats.org/officeDocument/2006/customXml" ds:itemID="{F7C0D01F-D508-4E17-8877-1A73CEF79DE1}"/>
</file>

<file path=customXml/itemProps5.xml><?xml version="1.0" encoding="utf-8"?>
<ds:datastoreItem xmlns:ds="http://schemas.openxmlformats.org/officeDocument/2006/customXml" ds:itemID="{4FAF1A33-D1F4-4B48-89EC-3BC2BCFCAA8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Widescreen</PresentationFormat>
  <Paragraphs>8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CSO at the rear of the pavilion, Corwen site inspection photos 11.09.2025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Chisnell, Amy</dc:creator>
  <cp:lastModifiedBy>Chisnell, Amy</cp:lastModifiedBy>
  <cp:revision>1</cp:revision>
  <dcterms:created xsi:type="dcterms:W3CDTF">2025-10-02T13:13:53Z</dcterms:created>
  <dcterms:modified xsi:type="dcterms:W3CDTF">2025-10-02T13:19:53Z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0x01010067EB80C5FE939D4A9B3D8BA62129B7F50102009A572A858F042E43B70198AD05EA8761</vt:lpwstr>
  </property>
  <property fmtid="{D5CDD505-2E9C-101B-9397-08002B2CF9AE}" pid="3" name="_dlc_DocIdItemGuid">
    <vt:lpwstr>a0c292c0-1287-43b5-bcd6-a7acfa1653a4</vt:lpwstr>
  </property>
  <property fmtid="{D5CDD505-2E9C-101B-9397-08002B2CF9AE}" pid="4" name="MediaServiceImageTags">
    <vt:lpwstr/>
  </property>
</Properties>
</file>