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slides/slide1.xml" ContentType="application/vnd.openxmlformats-officedocument.presentationml.slide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11" Type="http://schemas.openxmlformats.org/officeDocument/2006/relationships/customXml" Target="../customXml/item5.xml"/><Relationship Id="rId5" Type="http://schemas.openxmlformats.org/officeDocument/2006/relationships/theme" Target="theme/theme1.xml"/><Relationship Id="rId10" Type="http://schemas.openxmlformats.org/officeDocument/2006/relationships/customXml" Target="../customXml/item4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130375-4D9D-CBEE-B9F3-B900B1682F1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22DBDE1-A912-AAEA-3B4B-6E656050E9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B2DDD2-C4B4-8E80-28C3-28838C2F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97E5F-0AD3-4969-8581-DCC3E7B99ED8}" type="datetimeFigureOut">
              <a:rPr lang="en-GB" smtClean="0"/>
              <a:t>28/08/2024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DBB110-99A7-DA91-C1D3-D88EDBE943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806BF8-9FAD-A46C-C86E-0EA3AC367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266E7-C756-4472-B590-3D8FA61357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14898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F0612A-488A-0F55-5B1D-2D64E357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FCC660-3EB2-E726-D01C-6BF9734948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60F6A4-3852-735C-51C2-361210C6A4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97E5F-0AD3-4969-8581-DCC3E7B99ED8}" type="datetimeFigureOut">
              <a:rPr lang="en-GB" smtClean="0"/>
              <a:t>28/08/2024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639D29-352B-07EC-5723-E32C5F2528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5EC1CF-6D92-7001-27DE-5F3BA3A15E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266E7-C756-4472-B590-3D8FA61357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49904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EF3CA0-5C53-F495-FBBD-19ACF97AC3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2E92189-31CE-38A0-6BA2-6175486D57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952B05-BCF9-BB3F-80D2-C8211F6228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97E5F-0AD3-4969-8581-DCC3E7B99ED8}" type="datetimeFigureOut">
              <a:rPr lang="en-GB" smtClean="0"/>
              <a:t>28/08/2024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9B7E6A-C587-AB2D-01B0-2D7EC616B5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890CA8-2ECB-BE06-2D3A-66E6304BF8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266E7-C756-4472-B590-3D8FA61357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39805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5BE15E-8BC5-CA13-369F-CD06FB253C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8A191D-0E44-DCE3-F6FA-3B8778CFBBD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5812134-0205-D246-D7FB-46A91DD3F4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B64EB7-75E8-768E-6EC4-CD38BC7A07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97E5F-0AD3-4969-8581-DCC3E7B99ED8}" type="datetimeFigureOut">
              <a:rPr lang="en-GB" smtClean="0"/>
              <a:t>28/08/2024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0C79BD2-265A-F687-CCCA-4A182AAD81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B285B28-AB47-52B9-2B5F-211161F7E8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266E7-C756-4472-B590-3D8FA61357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99559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5E22C1-0CA5-44F6-DF67-7794DCF2EE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DBBE91F-9139-7151-5511-41D7490882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A549699-0B11-4E0C-3656-F739C5EBD56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634FBF4-38F4-DF03-70A5-7255E7F8191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CF57D5-B7F3-F588-3C5C-A9A1B1ADAF3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36D5BBA-2CBD-F5E1-45AD-F6C5F1DF7A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97E5F-0AD3-4969-8581-DCC3E7B99ED8}" type="datetimeFigureOut">
              <a:rPr lang="en-GB" smtClean="0"/>
              <a:t>28/08/2024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B51ED17-0BEF-75E4-A9E8-78C0474047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AEFEF9A-7DD6-AC66-EF99-990347A3DE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266E7-C756-4472-B590-3D8FA61357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02703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6A5CFE-B1A6-221E-9148-6EF6A37578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6749ED5-C01D-67AD-166E-FC3C478F30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97E5F-0AD3-4969-8581-DCC3E7B99ED8}" type="datetimeFigureOut">
              <a:rPr lang="en-GB" smtClean="0"/>
              <a:t>28/08/2024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BCA58FF-21FC-9FB2-3CBF-F5C88AC948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72E28E-DB69-227D-52BE-26EEA462FB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266E7-C756-4472-B590-3D8FA61357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10518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3E298B7-1AB5-5E8F-4698-EA97556169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97E5F-0AD3-4969-8581-DCC3E7B99ED8}" type="datetimeFigureOut">
              <a:rPr lang="en-GB" smtClean="0"/>
              <a:t>28/08/2024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8AE450A-870D-2DEE-9A5B-A4A03F970A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26B744E-56B6-B7B4-DFA0-98818007B6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266E7-C756-4472-B590-3D8FA61357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21564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E5F629-8E00-A94C-D662-5AF9B66F92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64F9DE-C401-C01D-CBC0-E4D7E34C8F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38A0511-D30D-D513-4CB7-FAEE7392DF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EDC4DA-0F74-21FE-9CCA-46CE6E0BCD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97E5F-0AD3-4969-8581-DCC3E7B99ED8}" type="datetimeFigureOut">
              <a:rPr lang="en-GB" smtClean="0"/>
              <a:t>28/08/2024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AD130E3-02AB-7B89-3DAE-C1BC6A5CA7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13E3E9A-A61B-DB03-65F5-8D3570A1A6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266E7-C756-4472-B590-3D8FA61357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29249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7FFC82-D83A-FEED-5332-95573AEB55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85A6095-0C53-C401-4BCB-2328C8629E1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83FAFAA-897E-081E-19D8-D710EDDA1B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2D092FB-64C9-597F-46FA-A341AA66E2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97E5F-0AD3-4969-8581-DCC3E7B99ED8}" type="datetimeFigureOut">
              <a:rPr lang="en-GB" smtClean="0"/>
              <a:t>28/08/2024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8E39E49-65C5-3580-DE52-0E4B0021FC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BA6995-BC84-79AF-29EB-538B692136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266E7-C756-4472-B590-3D8FA61357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78347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920581-36E6-5B8C-5949-880E64F4DF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A39A59-C9BF-7E7C-124B-7234294341E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B1871B-8133-0FC1-2D81-7D85DA8824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97E5F-0AD3-4969-8581-DCC3E7B99ED8}" type="datetimeFigureOut">
              <a:rPr lang="en-GB" smtClean="0"/>
              <a:t>28/08/2024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C06D6C-2861-D10D-14FD-727B537199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57E88F-07B2-C810-7385-F936D828FB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266E7-C756-4472-B590-3D8FA61357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10331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3D0CBE7-019B-BD53-21B1-ED2B7AD9FF8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C8708F5-1429-8E0B-C1FD-570C7209DD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4E21C0-97E0-5ED7-1467-BC109CA7DA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97E5F-0AD3-4969-8581-DCC3E7B99ED8}" type="datetimeFigureOut">
              <a:rPr lang="en-GB" smtClean="0"/>
              <a:t>28/08/2024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3EB6A8-8270-DA8D-4D22-04C508A3A4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FC50AB-5A6D-F4B8-94E3-6B2AEF55A2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266E7-C756-4472-B590-3D8FA61357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66767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CFE8F62-378E-C355-7216-C9F03B7EBC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4AC9C4-70A7-EACA-2A2C-49DEFC63C7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F8502E-A585-0C68-A862-94127A403E7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A97E5F-0AD3-4969-8581-DCC3E7B99ED8}" type="datetimeFigureOut">
              <a:rPr lang="en-GB" smtClean="0"/>
              <a:t>28/08/2024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2BD317-C3B4-0EAA-D84A-41E6D879E85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95AFCE-266D-52B3-2204-F66A43B1BB2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9266E7-C756-4472-B590-3D8FA61357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23453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50B07162-9FB4-D908-445A-44902270C8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306" y="1534814"/>
            <a:ext cx="5842179" cy="4370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>
            <a:extLst>
              <a:ext uri="{FF2B5EF4-FFF2-40B4-BE49-F238E27FC236}">
                <a16:creationId xmlns:a16="http://schemas.microsoft.com/office/drawing/2014/main" id="{E4AD0531-F761-6BBB-CA7E-2D7F4F8695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5615" y="1534814"/>
            <a:ext cx="5851079" cy="4370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2A74016-3823-740B-4928-0BD9F5AD8F98}"/>
              </a:ext>
            </a:extLst>
          </p:cNvPr>
          <p:cNvSpPr txBox="1"/>
          <p:nvPr/>
        </p:nvSpPr>
        <p:spPr>
          <a:xfrm>
            <a:off x="174207" y="342900"/>
            <a:ext cx="114742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0" i="0" dirty="0">
                <a:solidFill>
                  <a:srgbClr val="3C3C41"/>
                </a:solidFill>
                <a:effectLst/>
                <a:latin typeface="Gotham A"/>
              </a:rPr>
              <a:t>Photos taken at M and E Bin Hire Ltd, </a:t>
            </a:r>
            <a:r>
              <a:rPr lang="en-GB" b="0" i="0" dirty="0" err="1">
                <a:solidFill>
                  <a:srgbClr val="3C3C41"/>
                </a:solidFill>
                <a:effectLst/>
                <a:latin typeface="Gotham A"/>
              </a:rPr>
              <a:t>Glyntaff</a:t>
            </a:r>
            <a:r>
              <a:rPr lang="en-GB" b="0" i="0" dirty="0">
                <a:solidFill>
                  <a:srgbClr val="3C3C41"/>
                </a:solidFill>
                <a:effectLst/>
                <a:latin typeface="Gotham A"/>
              </a:rPr>
              <a:t> Sidings, Pontypridd, CF37 4BW on Tuesday 27</a:t>
            </a:r>
            <a:r>
              <a:rPr lang="en-GB" b="0" i="0" baseline="30000" dirty="0">
                <a:solidFill>
                  <a:srgbClr val="3C3C41"/>
                </a:solidFill>
                <a:effectLst/>
                <a:latin typeface="Gotham A"/>
              </a:rPr>
              <a:t>th</a:t>
            </a:r>
            <a:r>
              <a:rPr lang="en-GB" b="0" i="0" dirty="0">
                <a:solidFill>
                  <a:srgbClr val="3C3C41"/>
                </a:solidFill>
                <a:effectLst/>
                <a:latin typeface="Gotham A"/>
              </a:rPr>
              <a:t> August 2024 at 4:30pm. </a:t>
            </a:r>
          </a:p>
          <a:p>
            <a:endParaRPr lang="en-GB" dirty="0">
              <a:solidFill>
                <a:srgbClr val="3C3C41"/>
              </a:solidFill>
              <a:latin typeface="Gotham A"/>
            </a:endParaRPr>
          </a:p>
          <a:p>
            <a:r>
              <a:rPr lang="en-GB" dirty="0">
                <a:solidFill>
                  <a:srgbClr val="3C3C41"/>
                </a:solidFill>
                <a:latin typeface="Gotham A"/>
              </a:rPr>
              <a:t>Multiple vehicle are stacked at height and do not look stable.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99187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NRW Perm-Comp Word Document" ma:contentTypeID="0x01010067EB80C5FE939D4A9B3D8BA62129B7F5010200614DF11ADA2F0C49BD4360B2CC643CB8" ma:contentTypeVersion="778" ma:contentTypeDescription="Permitting &amp; Compliance Word Document" ma:contentTypeScope="" ma:versionID="e39320589a8bd72d8df058b4a2d9fd35">
  <xsd:schema xmlns:xsd="http://www.w3.org/2001/XMLSchema" xmlns:xs="http://www.w3.org/2001/XMLSchema" xmlns:p="http://schemas.microsoft.com/office/2006/metadata/properties" xmlns:ns2="859f7ad6-93f6-4205-b62b-a17f28acbbac" xmlns:ns4="a7197930-178b-4914-93ce-e1fe9bf0246c" xmlns:ns5="005db27c-c37f-4c3b-898d-3fee1249b087" xmlns:ns6="6e121689-de5b-41b9-a751-bfeda7fa2b07" xmlns:ns7="9be56660-2c31-41ef-bc00-23e72f632f2a" targetNamespace="http://schemas.microsoft.com/office/2006/metadata/properties" ma:root="true" ma:fieldsID="3bbe846e470f7864bbcf68915834b388" ns2:_="" ns4:_="" ns5:_="" ns6:_="" ns7:_="">
    <xsd:import namespace="859f7ad6-93f6-4205-b62b-a17f28acbbac"/>
    <xsd:import namespace="a7197930-178b-4914-93ce-e1fe9bf0246c"/>
    <xsd:import namespace="005db27c-c37f-4c3b-898d-3fee1249b087"/>
    <xsd:import namespace="6e121689-de5b-41b9-a751-bfeda7fa2b07"/>
    <xsd:import namespace="9be56660-2c31-41ef-bc00-23e72f632f2a"/>
    <xsd:element name="properties">
      <xsd:complexType>
        <xsd:sequence>
          <xsd:element name="documentManagement">
            <xsd:complexType>
              <xsd:all>
                <xsd:element ref="ns2:Disclosure_x0020_Status"/>
                <xsd:element ref="ns2:Document_x0020_Date"/>
                <xsd:element ref="ns2:Document_x0020_Type"/>
                <xsd:element ref="ns2:Internal_x002f_External"/>
                <xsd:element ref="ns2:Environment_x0020_Sub_x0020_Folder"/>
                <xsd:element ref="ns2:License_x002f_Activity_x0020_Type"/>
                <xsd:element ref="ns2:Process_x0020_Type"/>
                <xsd:element ref="ns2:Addressee" minOccurs="0"/>
                <xsd:element ref="ns2:Customer_x0020_Name" minOccurs="0"/>
                <xsd:element ref="ns2:Facility_x0020_Address" minOccurs="0"/>
                <xsd:element ref="ns2:Site_x0020_Name" minOccurs="0"/>
                <xsd:element ref="ns2:Welsh_x0020_Local_x0020_Authority" minOccurs="0"/>
                <xsd:element ref="ns2:Surrendered_x002f_Expired" minOccurs="0"/>
                <xsd:element ref="ns2:Post_x0020_code" minOccurs="0"/>
                <xsd:element ref="ns2:Surrendered_x002f_Expired_x0020_Date" minOccurs="0"/>
                <xsd:element ref="ns4:MediaServiceFastMetadata" minOccurs="0"/>
                <xsd:element ref="ns4:MediaServiceGenerationTime" minOccurs="0"/>
                <xsd:element ref="ns4:MediaServiceEventHashCode" minOccurs="0"/>
                <xsd:element ref="ns4:MediaServiceDateTaken" minOccurs="0"/>
                <xsd:element ref="ns4:MediaServiceAutoTags" minOccurs="0"/>
                <xsd:element ref="ns5:LastSharedByUser" minOccurs="0"/>
                <xsd:element ref="ns6:LastSharedByTime" minOccurs="0"/>
                <xsd:element ref="ns4:MediaServiceOCR" minOccurs="0"/>
                <xsd:element ref="ns4:MediaServiceAutoKeyPoints" minOccurs="0"/>
                <xsd:element ref="ns4:MediaServiceKeyPoints" minOccurs="0"/>
                <xsd:element ref="ns4:MediaServiceMetadata" minOccurs="0"/>
                <xsd:element ref="ns7:_dlc_DocId" minOccurs="0"/>
                <xsd:element ref="ns7:_dlc_DocIdUrl" minOccurs="0"/>
                <xsd:element ref="ns7:_dlc_DocIdPersistId" minOccurs="0"/>
                <xsd:element ref="ns4:MediaServiceLocation" minOccurs="0"/>
                <xsd:element ref="ns4:lcf76f155ced4ddcb4097134ff3c332f" minOccurs="0"/>
                <xsd:element ref="ns2:TaxCatchAll" minOccurs="0"/>
                <xsd:element ref="ns4:MediaServiceObjectDetectorVersions" minOccurs="0"/>
                <xsd:element ref="ns4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9f7ad6-93f6-4205-b62b-a17f28acbbac" elementFormDefault="qualified">
    <xsd:import namespace="http://schemas.microsoft.com/office/2006/documentManagement/types"/>
    <xsd:import namespace="http://schemas.microsoft.com/office/infopath/2007/PartnerControls"/>
    <xsd:element name="Disclosure_x0020_Status" ma:index="8" ma:displayName="Disclosure Status" ma:format="Dropdown" ma:internalName="Disclosure_x0020_Status">
      <xsd:simpleType>
        <xsd:restriction base="dms:Choice">
          <xsd:enumeration value="Draft"/>
          <xsd:enumeration value="Public register"/>
          <xsd:enumeration value="Not public register"/>
          <xsd:enumeration value="To be assessed"/>
          <xsd:enumeration value="Approval for access"/>
        </xsd:restriction>
      </xsd:simpleType>
    </xsd:element>
    <xsd:element name="Document_x0020_Date" ma:index="9" ma:displayName="Document Date" ma:format="DateOnly" ma:internalName="Document_x0020_Date" ma:readOnly="false">
      <xsd:simpleType>
        <xsd:restriction base="dms:DateTime"/>
      </xsd:simpleType>
    </xsd:element>
    <xsd:element name="Document_x0020_Type" ma:index="10" ma:displayName="Document Type" ma:format="Dropdown" ma:internalName="Document_x0020_Type" ma:readOnly="false">
      <xsd:simpleType>
        <xsd:restriction base="dms:Choice">
          <xsd:enumeration value="Agenda"/>
          <xsd:enumeration value="Email"/>
          <xsd:enumeration value="Fax"/>
          <xsd:enumeration value="Form/Proforma"/>
          <xsd:enumeration value="Letter"/>
          <xsd:enumeration value="Memo"/>
          <xsd:enumeration value="Minutes"/>
          <xsd:enumeration value="Permit"/>
          <xsd:enumeration value="Photo"/>
          <xsd:enumeration value="Plan/Drawing"/>
          <xsd:enumeration value="Planning Consent"/>
          <xsd:enumeration value="Report"/>
        </xsd:restriction>
      </xsd:simpleType>
    </xsd:element>
    <xsd:element name="Internal_x002f_External" ma:index="11" ma:displayName="Internal/External" ma:format="Dropdown" ma:internalName="Internal_x002F_External" ma:readOnly="false">
      <xsd:simpleType>
        <xsd:restriction base="dms:Choice">
          <xsd:enumeration value="Incoming document"/>
          <xsd:enumeration value="Internal document"/>
          <xsd:enumeration value="Outgoing document"/>
        </xsd:restriction>
      </xsd:simpleType>
    </xsd:element>
    <xsd:element name="Environment_x0020_Sub_x0020_Folder" ma:index="12" ma:displayName="Environment Category" ma:format="Dropdown" ma:internalName="Environment_x0020_Sub_x0020_Folder">
      <xsd:simpleType>
        <xsd:restriction base="dms:Choice">
          <xsd:enumeration value="Appeal"/>
          <xsd:enumeration value="Enforcement action"/>
          <xsd:enumeration value="Engineering"/>
          <xsd:enumeration value="Environment monitoring"/>
          <xsd:enumeration value="Exemption application"/>
          <xsd:enumeration value="Groundwater Investigation Consent"/>
          <xsd:enumeration value="Incident"/>
          <xsd:enumeration value="Inspections"/>
          <xsd:enumeration value="Licences applications"/>
          <xsd:enumeration value="Licence supervision"/>
          <xsd:enumeration value="Licence surrender"/>
          <xsd:enumeration value="Licence transfer"/>
          <xsd:enumeration value="Licence renewal"/>
          <xsd:enumeration value="Licence variation"/>
          <xsd:enumeration value="OMA"/>
          <xsd:enumeration value="Post licence compliance"/>
          <xsd:enumeration value="Pre-application"/>
          <xsd:enumeration value="Returns"/>
          <xsd:enumeration value="Waste returns"/>
          <xsd:enumeration value="Waste Shipment Forms"/>
        </xsd:restriction>
      </xsd:simpleType>
    </xsd:element>
    <xsd:element name="License_x002f_Activity_x0020_Type" ma:index="14" ma:displayName="License/Activity Type" ma:format="Dropdown" ma:internalName="License_x002F_Activity_x0020_Type">
      <xsd:simpleType>
        <xsd:restriction base="dms:Choice">
          <xsd:enumeration value="1. EPR Waste Facility"/>
          <xsd:enumeration value="2. EPR Mobile Deployments"/>
          <xsd:enumeration value="3. EPR Regulated Industry"/>
          <xsd:enumeration value="4. EPR Water Discharge"/>
          <xsd:enumeration value="5. WRA Water Resources Regulations"/>
          <xsd:enumeration value="6. EPR Groundwater Permits"/>
          <xsd:enumeration value="7. Water Industry Act"/>
          <xsd:enumeration value="8. Herbicides"/>
          <xsd:enumeration value="9. Radioactive Substances Regulation (RSR)"/>
          <xsd:enumeration value="10. Control of Major Accident Hazards Regulation (COMAH)"/>
          <xsd:enumeration value="11. Waste Exemptions"/>
          <xsd:enumeration value="12. Water Exemptions"/>
          <xsd:enumeration value="13. EPR Flood Risk Activity"/>
          <xsd:enumeration value="14. Flood Exemption"/>
          <xsd:enumeration value="15. Marine License"/>
          <xsd:enumeration value="16. MEPS"/>
          <xsd:enumeration value="17. International Waste Shipment"/>
          <xsd:enumeration value="18. EPR Medium Combustion Plant"/>
        </xsd:restriction>
      </xsd:simpleType>
    </xsd:element>
    <xsd:element name="Process_x0020_Type" ma:index="15" ma:displayName="Process Type" ma:format="Dropdown" ma:internalName="Process_x0020_Type" ma:readOnly="false">
      <xsd:simpleType>
        <xsd:restriction base="dms:Choice">
          <xsd:enumeration value="Application"/>
          <xsd:enumeration value="Permit"/>
          <xsd:enumeration value="Compliance"/>
          <xsd:enumeration value="Monitoring"/>
          <xsd:enumeration value="Enforcement"/>
        </xsd:restriction>
      </xsd:simpleType>
    </xsd:element>
    <xsd:element name="Addressee" ma:index="16" nillable="true" ma:displayName="Customer Address" ma:hidden="true" ma:internalName="Addressee" ma:readOnly="false">
      <xsd:simpleType>
        <xsd:restriction base="dms:Text">
          <xsd:maxLength value="255"/>
        </xsd:restriction>
      </xsd:simpleType>
    </xsd:element>
    <xsd:element name="Customer_x0020_Name" ma:index="17" nillable="true" ma:displayName="Customer Name" ma:hidden="true" ma:internalName="Customer_x0020_Name" ma:readOnly="false">
      <xsd:simpleType>
        <xsd:restriction base="dms:Text">
          <xsd:maxLength value="255"/>
        </xsd:restriction>
      </xsd:simpleType>
    </xsd:element>
    <xsd:element name="Facility_x0020_Address" ma:index="18" nillable="true" ma:displayName="Facility Address" ma:hidden="true" ma:internalName="Facility_x0020_Address" ma:readOnly="false">
      <xsd:simpleType>
        <xsd:restriction base="dms:Text">
          <xsd:maxLength value="255"/>
        </xsd:restriction>
      </xsd:simpleType>
    </xsd:element>
    <xsd:element name="Site_x0020_Name" ma:index="19" nillable="true" ma:displayName="Site Name" ma:hidden="true" ma:internalName="Site_x0020_Name" ma:readOnly="false">
      <xsd:simpleType>
        <xsd:restriction base="dms:Text">
          <xsd:maxLength value="255"/>
        </xsd:restriction>
      </xsd:simpleType>
    </xsd:element>
    <xsd:element name="Welsh_x0020_Local_x0020_Authority" ma:index="20" nillable="true" ma:displayName="Welsh Local Authority" ma:format="Dropdown" ma:hidden="true" ma:internalName="Welsh_x0020_Local_x0020_Authority" ma:readOnly="false">
      <xsd:simpleType>
        <xsd:restriction base="dms:Choice">
          <xsd:enumeration value="Blaenau Gwent CBC"/>
          <xsd:enumeration value="Bridgend CBC"/>
          <xsd:enumeration value="Caerphilly CBC"/>
          <xsd:enumeration value="Cardiff County Council"/>
          <xsd:enumeration value="Carmarthenshire County Council"/>
          <xsd:enumeration value="Ceredigion County Council"/>
          <xsd:enumeration value="City and County of Swansea"/>
          <xsd:enumeration value="Conwy CBC"/>
          <xsd:enumeration value="Denbighshire County Council"/>
          <xsd:enumeration value="Flintshire County Council"/>
          <xsd:enumeration value="Gwynedd Council"/>
          <xsd:enumeration value="Isle of Anglesey CC"/>
          <xsd:enumeration value="Merthyr Tydfil CBC"/>
          <xsd:enumeration value="Monmouthshire CC"/>
          <xsd:enumeration value="Neath Port Talbot CBC"/>
          <xsd:enumeration value="Newport City Council"/>
          <xsd:enumeration value="Pembrokeshire County Council"/>
          <xsd:enumeration value="Powys County Council"/>
          <xsd:enumeration value="Rhondda Cynon Taff CBC"/>
          <xsd:enumeration value="Torfaen CBC"/>
          <xsd:enumeration value="Vale of Glamorgan Council"/>
          <xsd:enumeration value="Wrexham CBC"/>
          <xsd:enumeration value="Shropshire"/>
        </xsd:restriction>
      </xsd:simpleType>
    </xsd:element>
    <xsd:element name="Surrendered_x002f_Expired" ma:index="21" nillable="true" ma:displayName="Surrendered/Expired" ma:format="Dropdown" ma:hidden="true" ma:internalName="Surrendered_x002F_Expired">
      <xsd:simpleType>
        <xsd:restriction base="dms:Choice">
          <xsd:enumeration value="Yes"/>
          <xsd:enumeration value="No"/>
        </xsd:restriction>
      </xsd:simpleType>
    </xsd:element>
    <xsd:element name="Post_x0020_code" ma:index="22" nillable="true" ma:displayName="Post code" ma:hidden="true" ma:internalName="Post_x0020_code" ma:readOnly="false">
      <xsd:simpleType>
        <xsd:restriction base="dms:Text">
          <xsd:maxLength value="255"/>
        </xsd:restriction>
      </xsd:simpleType>
    </xsd:element>
    <xsd:element name="Surrendered_x002f_Expired_x0020_Date" ma:index="23" nillable="true" ma:displayName="Surrendered/Expired Date" ma:format="DateOnly" ma:hidden="true" ma:internalName="Surrendered_x002F_Expired_x0020_Date" ma:readOnly="false">
      <xsd:simpleType>
        <xsd:restriction base="dms:DateTime"/>
      </xsd:simpleType>
    </xsd:element>
    <xsd:element name="TaxCatchAll" ma:index="41" nillable="true" ma:displayName="Taxonomy Catch All Column" ma:hidden="true" ma:list="{7e602b1e-d2f0-4c3e-9f3d-f70bf714bda9}" ma:internalName="TaxCatchAll" ma:showField="CatchAllData" ma:web="6e121689-de5b-41b9-a751-bfeda7fa2b0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7197930-178b-4914-93ce-e1fe9bf0246c" elementFormDefault="qualified">
    <xsd:import namespace="http://schemas.microsoft.com/office/2006/documentManagement/types"/>
    <xsd:import namespace="http://schemas.microsoft.com/office/infopath/2007/PartnerControls"/>
    <xsd:element name="MediaServiceFastMetadata" ma:index="24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GenerationTime" ma:index="2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27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28" nillable="true" ma:displayName="MediaServiceAutoTags" ma:description="" ma:internalName="MediaServiceAutoTags" ma:readOnly="true">
      <xsd:simpleType>
        <xsd:restriction base="dms:Text"/>
      </xsd:simpleType>
    </xsd:element>
    <xsd:element name="MediaServiceOCR" ma:index="3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3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3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Metadata" ma:index="34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Location" ma:index="38" nillable="true" ma:displayName="Location" ma:internalName="MediaServiceLocation" ma:readOnly="true">
      <xsd:simpleType>
        <xsd:restriction base="dms:Text"/>
      </xsd:simpleType>
    </xsd:element>
    <xsd:element name="lcf76f155ced4ddcb4097134ff3c332f" ma:index="40" nillable="true" ma:taxonomy="true" ma:internalName="lcf76f155ced4ddcb4097134ff3c332f" ma:taxonomyFieldName="MediaServiceImageTags" ma:displayName="Image Tags" ma:readOnly="false" ma:fieldId="{5cf76f15-5ced-4ddc-b409-7134ff3c332f}" ma:taxonomyMulti="true" ma:sspId="78499d3b-94a8-4059-8763-489d4400b14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42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4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05db27c-c37f-4c3b-898d-3fee1249b087" elementFormDefault="qualified">
    <xsd:import namespace="http://schemas.microsoft.com/office/2006/documentManagement/types"/>
    <xsd:import namespace="http://schemas.microsoft.com/office/infopath/2007/PartnerControls"/>
    <xsd:element name="LastSharedByUser" ma:index="29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121689-de5b-41b9-a751-bfeda7fa2b07" elementFormDefault="qualified">
    <xsd:import namespace="http://schemas.microsoft.com/office/2006/documentManagement/types"/>
    <xsd:import namespace="http://schemas.microsoft.com/office/infopath/2007/PartnerControls"/>
    <xsd:element name="LastSharedByTime" ma:index="30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be56660-2c31-41ef-bc00-23e72f632f2a" elementFormDefault="qualified">
    <xsd:import namespace="http://schemas.microsoft.com/office/2006/documentManagement/types"/>
    <xsd:import namespace="http://schemas.microsoft.com/office/infopath/2007/PartnerControls"/>
    <xsd:element name="_dlc_DocId" ma:index="35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36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37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13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haredContentType xmlns="Microsoft.SharePoint.Taxonomy.ContentTypeSync" SourceId="78499d3b-94a8-4059-8763-489d4400b14a" ContentTypeId="0x01010067EB80C5FE939D4A9B3D8BA62129B7F50102" PreviousValue="false"/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5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ite_x0020_Name xmlns="859f7ad6-93f6-4205-b62b-a17f28acbbac">M and E Bin Hire</Site_x0020_Name>
    <Internal_x002f_External xmlns="859f7ad6-93f6-4205-b62b-a17f28acbbac">Incoming document</Internal_x002f_External>
    <Post_x0020_code xmlns="859f7ad6-93f6-4205-b62b-a17f28acbbac">CF37 4BW</Post_x0020_code>
    <TaxCatchAll xmlns="859f7ad6-93f6-4205-b62b-a17f28acbbac" xsi:nil="true"/>
    <lcf76f155ced4ddcb4097134ff3c332f xmlns="a7197930-178b-4914-93ce-e1fe9bf0246c">
      <Terms xmlns="http://schemas.microsoft.com/office/infopath/2007/PartnerControls"/>
    </lcf76f155ced4ddcb4097134ff3c332f>
    <Document_x0020_Type xmlns="859f7ad6-93f6-4205-b62b-a17f28acbbac">Report</Document_x0020_Type>
    <Welsh_x0020_Local_x0020_Authority xmlns="859f7ad6-93f6-4205-b62b-a17f28acbbac">Rhondda Cynon Taff CBC</Welsh_x0020_Local_x0020_Authority>
    <Disclosure_x0020_Status xmlns="859f7ad6-93f6-4205-b62b-a17f28acbbac">Public register</Disclosure_x0020_Status>
    <Addressee xmlns="859f7ad6-93f6-4205-b62b-a17f28acbbac" xsi:nil="true"/>
    <Process_x0020_Type xmlns="859f7ad6-93f6-4205-b62b-a17f28acbbac">Compliance</Process_x0020_Type>
    <License_x002f_Activity_x0020_Type xmlns="859f7ad6-93f6-4205-b62b-a17f28acbbac">1. EPR Waste Facility</License_x002f_Activity_x0020_Type>
    <Surrendered_x002f_Expired xmlns="859f7ad6-93f6-4205-b62b-a17f28acbbac" xsi:nil="true"/>
    <Document_x0020_Date xmlns="859f7ad6-93f6-4205-b62b-a17f28acbbac">2024-08-26T23:00:00+00:00</Document_x0020_Date>
    <Facility_x0020_Address xmlns="859f7ad6-93f6-4205-b62b-a17f28acbbac">Glyntaff Sidings, Pontypridd</Facility_x0020_Address>
    <Environment_x0020_Sub_x0020_Folder xmlns="859f7ad6-93f6-4205-b62b-a17f28acbbac">Inspections</Environment_x0020_Sub_x0020_Folder>
    <Customer_x0020_Name xmlns="859f7ad6-93f6-4205-b62b-a17f28acbbac">M and E Bin Hire Limited</Customer_x0020_Name>
    <Surrendered_x002f_Expired_x0020_Date xmlns="859f7ad6-93f6-4205-b62b-a17f28acbbac" xsi:nil="true"/>
    <_dlc_DocId xmlns="9be56660-2c31-41ef-bc00-23e72f632f2a">REGU-106-6609829</_dlc_DocId>
    <_dlc_DocIdUrl xmlns="9be56660-2c31-41ef-bc00-23e72f632f2a">
      <Url>https://cyfoethnaturiolcymru.sharepoint.com/teams/Regulatory/Permitting/_layouts/15/DocIdRedir.aspx?ID=REGU-106-6609829</Url>
      <Description>REGU-106-6609829</Description>
    </_dlc_DocIdUrl>
  </documentManagement>
</p:properties>
</file>

<file path=customXml/itemProps1.xml><?xml version="1.0" encoding="utf-8"?>
<ds:datastoreItem xmlns:ds="http://schemas.openxmlformats.org/officeDocument/2006/customXml" ds:itemID="{0E4EFF2B-6E89-4EE6-B4FF-40AF16989BA2}"/>
</file>

<file path=customXml/itemProps2.xml><?xml version="1.0" encoding="utf-8"?>
<ds:datastoreItem xmlns:ds="http://schemas.openxmlformats.org/officeDocument/2006/customXml" ds:itemID="{6AFC4BCB-8BFF-44B3-84DC-6ABEEAB53367}"/>
</file>

<file path=customXml/itemProps3.xml><?xml version="1.0" encoding="utf-8"?>
<ds:datastoreItem xmlns:ds="http://schemas.openxmlformats.org/officeDocument/2006/customXml" ds:itemID="{39C6C9DF-207C-4B27-98B9-14E4CF1C5424}"/>
</file>

<file path=customXml/itemProps4.xml><?xml version="1.0" encoding="utf-8"?>
<ds:datastoreItem xmlns:ds="http://schemas.openxmlformats.org/officeDocument/2006/customXml" ds:itemID="{3A243B93-D522-4278-8D1B-E380B98E9602}"/>
</file>

<file path=customXml/itemProps5.xml><?xml version="1.0" encoding="utf-8"?>
<ds:datastoreItem xmlns:ds="http://schemas.openxmlformats.org/officeDocument/2006/customXml" ds:itemID="{291988B0-F046-4606-8F38-AE43E7BBC9B0}"/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37</Words>
  <Application>Microsoft Office PowerPoint</Application>
  <PresentationFormat>Widescreen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Gotham A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Andrew</dc:creator>
  <cp:lastModifiedBy>Andrew</cp:lastModifiedBy>
  <cp:revision>1</cp:revision>
  <dcterms:created xsi:type="dcterms:W3CDTF">2024-08-28T10:05:37Z</dcterms:created>
  <dcterms:modified xsi:type="dcterms:W3CDTF">2024-08-28T10:13:28Z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0x01010067EB80C5FE939D4A9B3D8BA62129B7F5010200614DF11ADA2F0C49BD4360B2CC643CB8</vt:lpwstr>
  </property>
  <property fmtid="{D5CDD505-2E9C-101B-9397-08002B2CF9AE}" pid="3" name="_dlc_DocIdItemGuid">
    <vt:lpwstr>eb2d3516-c33a-4e9c-b657-e4f4de48d14c</vt:lpwstr>
  </property>
  <property fmtid="{D5CDD505-2E9C-101B-9397-08002B2CF9AE}" pid="4" name="MediaServiceImageTags">
    <vt:lpwstr/>
  </property>
</Properties>
</file>