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0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952E9-9271-4166-9DF6-1E5251AC2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CA1663-7699-44DE-A198-5A17A8C59B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6C484-74DE-4F4F-85DB-9D526EE5B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A0539-3C1D-4375-845E-81526D57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9EC83-9339-4307-9B55-EB699B884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65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5A9EE-CEAF-43D7-A465-57B59C1B0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90059-AE1C-4806-8E9C-87F1A8471A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DDF6B3-7DC0-41B8-8454-C419CD820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A7D8D-016F-4ED3-B4F1-CF1C5098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5E18C-E0F0-4284-A56C-4895A97D2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926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BF4D1-D24E-4705-8044-2A6C3A535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4D725-0E73-414D-B477-F50F99822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558C2A-1AFA-424D-B185-90B6CD179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8CD05-2EC3-47C5-92E6-778F87EC3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FACF0-EC91-4350-9E8B-0A4950509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849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7B86-FEC5-4865-A228-E832A6E00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8373F-768D-41D2-8B54-11E767513F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D688B3-3856-4C14-A315-D01EAA2B89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E6163B-575A-4254-8C3A-EDBBA5C3C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3AE3E-799A-4C36-8526-C97024801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B8051-F0CA-4783-B416-AAA737A45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726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F191B-C3E9-434F-A9B9-4C0734C0A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9E67DC-E62C-4D0D-AFF8-5FC12235B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56F949-AD1D-41BF-86CC-60CF599B7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778382-63E4-4296-B1E0-0F5E70331D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FACB8D-A362-4F00-8BA9-1CDACE5978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2A7D7B-A00D-4001-8462-5B98BCF34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EC7031-B374-4931-81D2-E976D1966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022338-A76F-43C1-8229-7274DB5A4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85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BDFEC-D57B-45DD-B35F-47C431CF7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EBE3DF-FDFB-4F2F-A93A-20B43E27C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55064A-3753-4E80-AE83-0F41E1D22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8406AB-F573-413B-90A8-7012C8122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48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B275B0-5CD6-4F95-BA69-5AD1CFF93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7E98B9-73C6-427C-9E45-86465B3EF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B7CF7F-830E-41B9-9B98-1D54C4CD9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72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6F19C-4DDA-4893-B970-92FDDD0DE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28886-49A3-47C4-B4CC-E0C46A303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EC8C9D-F871-4736-A051-3BC03C8AEC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E8EA50-3C34-4475-A6D7-B45DF8B85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11364-F609-4994-8B55-5683F064C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88535-E58A-43FB-A762-03E4C90D1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98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6F4A9-64B2-4630-B00B-BEBEF5CFA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74429E-AD04-4398-BE19-86400EAECD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58162A-7890-454B-B68B-7FB092310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E13E58-6CE6-4870-BC59-4165B8607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1F12F3-DB18-4E30-ABBC-C85A9E145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1BDCE0-C15A-42F2-AE79-2BE3C682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752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642B0-ED59-47AC-AF42-F140EA8D7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52C04A-1955-4614-9D88-EDACD5B9CB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400E1-D01E-41D5-A408-5EF9A3E69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E59CB0-AC47-4144-AFE6-16759D4B5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8575A-D289-4263-85F4-C426ED65A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49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068203-C35E-4D56-B87B-4D204D29FF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CB45CC-71AC-4542-B606-DF1A8ACFE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DEE9F-E56F-4FA4-837E-76AA74B80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8D91CA-F646-4F6C-8DB0-C06C2A100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B994D-2F4A-4FD4-873C-D7416A57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126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6AC1B7-61A3-4AB1-8D92-5D920A66D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409E25-1398-4351-9B99-7DCC138BA2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305DD-5F73-4402-BD18-A638BF4D87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C4161-CC27-4E1B-982F-2435ACF3A5AB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5E133-A3D7-4D4C-ACF3-C62007D24C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664C8-4B7B-461C-A2B0-DA393D54FE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581D2-0182-4A0A-948A-B723A437B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4077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D1ACA-AC11-45F8-B41C-018A0E7267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26 Nov 2018 Rees Metals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D209BF-EE17-44F3-9023-F3376D4D95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Ellar, David</a:t>
            </a:r>
          </a:p>
        </p:txBody>
      </p:sp>
    </p:spTree>
    <p:extLst>
      <p:ext uri="{BB962C8B-B14F-4D97-AF65-F5344CB8AC3E}">
        <p14:creationId xmlns:p14="http://schemas.microsoft.com/office/powerpoint/2010/main" val="2904545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14">
            <a:extLst>
              <a:ext uri="{FF2B5EF4-FFF2-40B4-BE49-F238E27FC236}">
                <a16:creationId xmlns:a16="http://schemas.microsoft.com/office/drawing/2014/main" id="{33EB2E8D-4887-4C98-BAF7-D25E99634E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99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15">
            <a:extLst>
              <a:ext uri="{FF2B5EF4-FFF2-40B4-BE49-F238E27FC236}">
                <a16:creationId xmlns:a16="http://schemas.microsoft.com/office/drawing/2014/main" id="{9C9FC780-7795-4D45-8555-94D2B7506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22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16">
            <a:extLst>
              <a:ext uri="{FF2B5EF4-FFF2-40B4-BE49-F238E27FC236}">
                <a16:creationId xmlns:a16="http://schemas.microsoft.com/office/drawing/2014/main" id="{8BB95537-198C-4B63-B53F-E6C2784B03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06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17">
            <a:extLst>
              <a:ext uri="{FF2B5EF4-FFF2-40B4-BE49-F238E27FC236}">
                <a16:creationId xmlns:a16="http://schemas.microsoft.com/office/drawing/2014/main" id="{3DEE7ABA-65AC-4182-AC91-90D2C2254C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78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18">
            <a:extLst>
              <a:ext uri="{FF2B5EF4-FFF2-40B4-BE49-F238E27FC236}">
                <a16:creationId xmlns:a16="http://schemas.microsoft.com/office/drawing/2014/main" id="{90523A4B-F69C-4EC8-8DE2-C7B7A75225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15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19">
            <a:extLst>
              <a:ext uri="{FF2B5EF4-FFF2-40B4-BE49-F238E27FC236}">
                <a16:creationId xmlns:a16="http://schemas.microsoft.com/office/drawing/2014/main" id="{9B55FE1D-7992-42C2-AE9A-39EBF4BCE8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702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20">
            <a:extLst>
              <a:ext uri="{FF2B5EF4-FFF2-40B4-BE49-F238E27FC236}">
                <a16:creationId xmlns:a16="http://schemas.microsoft.com/office/drawing/2014/main" id="{570F0AC3-2197-4B06-86A8-4A7A7B64D7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86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21">
            <a:extLst>
              <a:ext uri="{FF2B5EF4-FFF2-40B4-BE49-F238E27FC236}">
                <a16:creationId xmlns:a16="http://schemas.microsoft.com/office/drawing/2014/main" id="{F7D7CD23-75D1-40DE-9E03-536159DCC7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22">
            <a:extLst>
              <a:ext uri="{FF2B5EF4-FFF2-40B4-BE49-F238E27FC236}">
                <a16:creationId xmlns:a16="http://schemas.microsoft.com/office/drawing/2014/main" id="{1D14B01B-ED88-4CC7-808A-E783C7D3F6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90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23">
            <a:extLst>
              <a:ext uri="{FF2B5EF4-FFF2-40B4-BE49-F238E27FC236}">
                <a16:creationId xmlns:a16="http://schemas.microsoft.com/office/drawing/2014/main" id="{AC587744-62A2-47E1-AC6D-A87EA807EA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122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B260024">
            <a:extLst>
              <a:ext uri="{FF2B5EF4-FFF2-40B4-BE49-F238E27FC236}">
                <a16:creationId xmlns:a16="http://schemas.microsoft.com/office/drawing/2014/main" id="{A55AD08D-D762-44D2-B90B-C962E37F45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41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44" ma:contentTypeDescription="Permitting &amp; Compliance Word Document" ma:contentTypeScope="" ma:versionID="10721b6caf3ed2d981395194cfdc0491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e9bddfd1b267a1ac4854cffb8ffdd7a6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User" minOccurs="0"/>
                <xsd:element ref="ns5:MediaServiceDateTaken" minOccurs="0"/>
                <xsd:element ref="ns5:MediaServiceAutoTags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ma:displayName="Customer Nam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6" nillable="true" ma:displayName="Tags" ma:internalName="MediaServiceAutoTags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0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Rees Metals ltd.</Site_x0020_Name>
    <Internal_x002f_External xmlns="859f7ad6-93f6-4205-b62b-a17f28acbbac">Internal document</Internal_x002f_External>
    <Post_x0020_code xmlns="859f7ad6-93f6-4205-b62b-a17f28acbbac">SA149LT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Len Davies</Addressee>
    <Process_x0020_Type xmlns="859f7ad6-93f6-4205-b62b-a17f28acbbac" xsi:nil="true"/>
    <License_x002f_Activity_x0020_Type xmlns="859f7ad6-93f6-4205-b62b-a17f28acbbac" xsi:nil="true"/>
    <Surrendered_x002f_Expired xmlns="859f7ad6-93f6-4205-b62b-a17f28acbbac" xsi:nil="true"/>
    <Document_x0020_Date xmlns="859f7ad6-93f6-4205-b62b-a17f28acbbac">2018-11-26T00:00:00+00:00</Document_x0020_Date>
    <Facility_x0020_Address xmlns="859f7ad6-93f6-4205-b62b-a17f28acbbac">Pencoed Works, Saron Road, Bynea, Llanelli.</Facility_x0020_Address>
    <Environment_x0020_Sub_x0020_Folder xmlns="859f7ad6-93f6-4205-b62b-a17f28acbbac">Inspections</Environment_x0020_Sub_x0020_Folder>
    <Customer_x0020_Name xmlns="859f7ad6-93f6-4205-b62b-a17f28acbbac">Rees Metals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A1DBCDBA-12A7-40BD-90C4-02C34D8F7E4B}"/>
</file>

<file path=customXml/itemProps2.xml><?xml version="1.0" encoding="utf-8"?>
<ds:datastoreItem xmlns:ds="http://schemas.openxmlformats.org/officeDocument/2006/customXml" ds:itemID="{FEC020D7-C26F-4F05-AF86-A2B863F34CED}"/>
</file>

<file path=customXml/itemProps3.xml><?xml version="1.0" encoding="utf-8"?>
<ds:datastoreItem xmlns:ds="http://schemas.openxmlformats.org/officeDocument/2006/customXml" ds:itemID="{981179D8-610C-429A-8608-236AF995ACF3}"/>
</file>

<file path=customXml/itemProps4.xml><?xml version="1.0" encoding="utf-8"?>
<ds:datastoreItem xmlns:ds="http://schemas.openxmlformats.org/officeDocument/2006/customXml" ds:itemID="{6F232448-8078-45CC-98A9-01DE3817169F}"/>
</file>

<file path=customXml/itemProps5.xml><?xml version="1.0" encoding="utf-8"?>
<ds:datastoreItem xmlns:ds="http://schemas.openxmlformats.org/officeDocument/2006/customXml" ds:itemID="{711E2F00-FA7A-405A-BA0C-0B64A582A67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26 Nov 2018 Rees Metals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26 Nov 2018 Rees Metals</dc:title>
  <dc:creator>Ellar, David</dc:creator>
  <cp:lastModifiedBy>Ellar, David</cp:lastModifiedBy>
  <cp:revision>1</cp:revision>
  <dcterms:created xsi:type="dcterms:W3CDTF">2019-06-04T14:54:44Z</dcterms:created>
  <dcterms:modified xsi:type="dcterms:W3CDTF">2019-06-04T14:55:33Z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REGU-219-150372</vt:lpwstr>
  </property>
  <property fmtid="{D5CDD505-2E9C-101B-9397-08002B2CF9AE}" pid="4" name="_dlc_DocIdItemGuid">
    <vt:lpwstr>0f494e35-a99d-43da-a714-54a33f6d1d2d</vt:lpwstr>
  </property>
  <property fmtid="{D5CDD505-2E9C-101B-9397-08002B2CF9AE}" pid="5" name="_dlc_DocIdUrl">
    <vt:lpwstr>https://cyfoethnaturiolcymru.sharepoint.com/teams/Regulatory/Permitting/_layouts/15/DocIdRedir.aspx?ID=REGU-219-150372, REGU-219-150372</vt:lpwstr>
  </property>
</Properties>
</file>