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4.xml" ContentType="application/vnd.openxmlformats-officedocument.customXml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5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3" d="100"/>
          <a:sy n="103" d="100"/>
        </p:scale>
        <p:origin x="132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ustomXml" Target="../customXml/item1.xml"/><Relationship Id="rId3" Type="http://schemas.openxmlformats.org/officeDocument/2006/relationships/slide" Target="slides/slide2.xml"/><Relationship Id="rId21" Type="http://schemas.openxmlformats.org/officeDocument/2006/relationships/customXml" Target="../customXml/item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20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Relationship Id="rId22" Type="http://schemas.openxmlformats.org/officeDocument/2006/relationships/customXml" Target="../customXml/item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6B6187-8972-4FA5-8E8D-3B2B271C0C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E776FCF-A883-42B3-A6C5-01B2CEA74E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64A575-F721-49D8-A74C-1F23E776B3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33557-0661-415A-BCB8-31D18C0392B7}" type="datetimeFigureOut">
              <a:rPr lang="en-GB" smtClean="0"/>
              <a:t>01/08/2022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615707-0B12-40EE-B2CB-04E1BBA026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CC8535-28F2-4DF9-A2D3-2C2A3CEE08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194FA-0040-4CAF-A381-7C49A4816E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59177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3F0DB5-E689-41CE-8FE0-08260AD10A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23C9EB-A377-46A7-80F5-0670CEBF7F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5B321B-BD96-42F3-A073-DBDA29D773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33557-0661-415A-BCB8-31D18C0392B7}" type="datetimeFigureOut">
              <a:rPr lang="en-GB" smtClean="0"/>
              <a:t>01/08/2022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855E77-3B9A-4646-93DC-021A74AD62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A65775-1BCA-4147-B677-57458AE5C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194FA-0040-4CAF-A381-7C49A4816E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08783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7CEACA-68F5-4FD6-B9A9-0F9EBC50D2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045AB4-2463-4F09-93A0-022FEA34C7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9BCFA9-1025-454B-9667-636E499030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33557-0661-415A-BCB8-31D18C0392B7}" type="datetimeFigureOut">
              <a:rPr lang="en-GB" smtClean="0"/>
              <a:t>01/08/2022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9CFA0E-7A4D-47ED-88F6-25D305C811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54349B-69EA-4B5A-B87A-1D83024E4C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194FA-0040-4CAF-A381-7C49A4816E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2843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8D58AE-4F45-4A34-8203-6CC20FFC4C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D53732-1EAA-4082-B0EF-FECB1FAFE90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4E1F58B-A026-4398-8C3C-CFB7CB090F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737DCF7-562C-4F42-A1E5-DF81E34FD9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33557-0661-415A-BCB8-31D18C0392B7}" type="datetimeFigureOut">
              <a:rPr lang="en-GB" smtClean="0"/>
              <a:t>01/08/2022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A45C543-3B12-4BB8-8A4B-BF2146B4A5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3439EC-62F9-4E76-B716-34843132D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194FA-0040-4CAF-A381-7C49A4816E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6022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548139-69A8-48D3-B057-5B1C094D12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07A71C-5EA9-4A28-8435-7F6E615AD7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4A1AA48-3B03-425E-90BD-217F8BB074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1502F42-3B5C-4DEF-BF53-DC636E6B7EA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EE89123-05FD-4F24-BFAC-42607059D24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A4BB3F2-6FCF-4363-B9C3-B15A402183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33557-0661-415A-BCB8-31D18C0392B7}" type="datetimeFigureOut">
              <a:rPr lang="en-GB" smtClean="0"/>
              <a:t>01/08/2022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5F07EF0-E5A0-4160-AE74-D75BBAD119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6E06581-6B63-4732-9A24-C98C247662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194FA-0040-4CAF-A381-7C49A4816E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24321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78840F-F1C8-48A7-8FCD-D364D9C404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AEAD803-EC55-4153-93CB-DC328C5759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33557-0661-415A-BCB8-31D18C0392B7}" type="datetimeFigureOut">
              <a:rPr lang="en-GB" smtClean="0"/>
              <a:t>01/08/2022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6DCACF-36D7-46B5-AC3F-25694DD82B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22E973A-8B9D-4806-BC15-286CBC0F80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194FA-0040-4CAF-A381-7C49A4816E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49549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91B1BBC-8CB5-411A-AA2D-6310C57B03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33557-0661-415A-BCB8-31D18C0392B7}" type="datetimeFigureOut">
              <a:rPr lang="en-GB" smtClean="0"/>
              <a:t>01/08/2022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94F4DFC-629A-4525-B741-5313974A6B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766A2D-A36A-475C-960D-8BF17A50E3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194FA-0040-4CAF-A381-7C49A4816E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33104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07ABBA-7951-4CF7-826C-3007617A78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9E3CA0-600C-424E-8EFE-DB950DAFD0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126DA0E-7B1A-4A70-9099-75C8096FFC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5F0EA8-2239-4603-9EE5-26D0C01031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33557-0661-415A-BCB8-31D18C0392B7}" type="datetimeFigureOut">
              <a:rPr lang="en-GB" smtClean="0"/>
              <a:t>01/08/2022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DBA610F-C6EA-4359-9D93-90291CAE90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FE1A573-A861-4800-898A-159544B01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194FA-0040-4CAF-A381-7C49A4816E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57005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3B9493-466B-43F1-B229-A60CD971E6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9E61CAD-5AD8-486C-A52A-A1905BD3868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4B86D9D-56C6-4C03-AA8E-C7CF596A16A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13232C-2060-4E42-9B09-7E3C4B8107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33557-0661-415A-BCB8-31D18C0392B7}" type="datetimeFigureOut">
              <a:rPr lang="en-GB" smtClean="0"/>
              <a:t>01/08/2022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B75E9C-01A5-43EF-8776-31F724EBA2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A71F6D8-E45C-41DF-A6F3-7B839E6A2C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194FA-0040-4CAF-A381-7C49A4816E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41230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85CEB3-65EB-4D37-B79E-6062BA7539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F66FEC7-A4B9-4CF1-AAF9-6525689EBB2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3BE597-0AFA-4A32-B13F-05A22FC82D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33557-0661-415A-BCB8-31D18C0392B7}" type="datetimeFigureOut">
              <a:rPr lang="en-GB" smtClean="0"/>
              <a:t>01/08/2022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FF0790-35A5-4DB1-A3D0-C091344C81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C002D5-82B1-4237-AF43-B6B306FBDB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194FA-0040-4CAF-A381-7C49A4816E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25034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98C87F0-C1C3-4C18-BEED-1A9BBF14A2C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CC832A3-ADE8-44DA-84A9-2693EE889E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E26EA8-1CF1-46CF-98E4-910391F428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33557-0661-415A-BCB8-31D18C0392B7}" type="datetimeFigureOut">
              <a:rPr lang="en-GB" smtClean="0"/>
              <a:t>01/08/2022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CF8951-A2FC-4CC0-92D8-C82358E238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CE3642-8D94-4BE2-8D24-88A0ECA509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194FA-0040-4CAF-A381-7C49A4816E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55655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BC97F82-305B-4DE1-8435-FDA9002830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F79986-768C-4772-A797-B58D1E0814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F77DA2-A9F6-48AD-8106-3DA83AABADB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C33557-0661-415A-BCB8-31D18C0392B7}" type="datetimeFigureOut">
              <a:rPr lang="en-GB" smtClean="0"/>
              <a:t>01/08/2022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787886-1738-4ADE-AAF0-405D0C58277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8DCAD5-C456-48D2-B9EF-DABBA46B31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F194FA-0040-4CAF-A381-7C49A4816E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499737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274631-65F8-402C-B46F-249E20B8066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Ammanford Recycling Limited </a:t>
            </a:r>
            <a:r>
              <a:rPr lang="en-GB"/>
              <a:t>Site inspection 09/06/22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C4EE100-F20D-46D8-B3AC-A6619AC9B05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/>
              <a:t>by Edwards, Michael</a:t>
            </a:r>
          </a:p>
        </p:txBody>
      </p:sp>
    </p:spTree>
    <p:extLst>
      <p:ext uri="{BB962C8B-B14F-4D97-AF65-F5344CB8AC3E}">
        <p14:creationId xmlns:p14="http://schemas.microsoft.com/office/powerpoint/2010/main" val="30530834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988">
            <a:extLst>
              <a:ext uri="{FF2B5EF4-FFF2-40B4-BE49-F238E27FC236}">
                <a16:creationId xmlns:a16="http://schemas.microsoft.com/office/drawing/2014/main" id="{5920199D-CDED-438E-BF84-9F9339FB632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68216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989">
            <a:extLst>
              <a:ext uri="{FF2B5EF4-FFF2-40B4-BE49-F238E27FC236}">
                <a16:creationId xmlns:a16="http://schemas.microsoft.com/office/drawing/2014/main" id="{E1C404E6-3120-4DD5-AE79-E2D26B88C76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2609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990">
            <a:extLst>
              <a:ext uri="{FF2B5EF4-FFF2-40B4-BE49-F238E27FC236}">
                <a16:creationId xmlns:a16="http://schemas.microsoft.com/office/drawing/2014/main" id="{021D1232-C198-44FA-AE9D-746631EDDD7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46403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991">
            <a:extLst>
              <a:ext uri="{FF2B5EF4-FFF2-40B4-BE49-F238E27FC236}">
                <a16:creationId xmlns:a16="http://schemas.microsoft.com/office/drawing/2014/main" id="{CB827796-0CE2-4EAB-96F2-8506CF282AF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081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992">
            <a:extLst>
              <a:ext uri="{FF2B5EF4-FFF2-40B4-BE49-F238E27FC236}">
                <a16:creationId xmlns:a16="http://schemas.microsoft.com/office/drawing/2014/main" id="{CE9BEE97-9862-441E-8563-A6192F84A57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23252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993">
            <a:extLst>
              <a:ext uri="{FF2B5EF4-FFF2-40B4-BE49-F238E27FC236}">
                <a16:creationId xmlns:a16="http://schemas.microsoft.com/office/drawing/2014/main" id="{A054FA42-FF16-4780-BA5B-456784E7AA8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73696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994">
            <a:extLst>
              <a:ext uri="{FF2B5EF4-FFF2-40B4-BE49-F238E27FC236}">
                <a16:creationId xmlns:a16="http://schemas.microsoft.com/office/drawing/2014/main" id="{14B6F00A-AF9C-4A49-A433-8000B34CDE5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13422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995">
            <a:extLst>
              <a:ext uri="{FF2B5EF4-FFF2-40B4-BE49-F238E27FC236}">
                <a16:creationId xmlns:a16="http://schemas.microsoft.com/office/drawing/2014/main" id="{E98F71C9-D323-4DCF-B6A2-7D3884E15B1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6807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996">
            <a:extLst>
              <a:ext uri="{FF2B5EF4-FFF2-40B4-BE49-F238E27FC236}">
                <a16:creationId xmlns:a16="http://schemas.microsoft.com/office/drawing/2014/main" id="{C5414902-5036-4E55-BA0A-103C77046E3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50889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997">
            <a:extLst>
              <a:ext uri="{FF2B5EF4-FFF2-40B4-BE49-F238E27FC236}">
                <a16:creationId xmlns:a16="http://schemas.microsoft.com/office/drawing/2014/main" id="{A8E5963D-C1C5-4613-95FF-6A3B21787A1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3457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998">
            <a:extLst>
              <a:ext uri="{FF2B5EF4-FFF2-40B4-BE49-F238E27FC236}">
                <a16:creationId xmlns:a16="http://schemas.microsoft.com/office/drawing/2014/main" id="{25C89B2E-F938-410B-9E6D-ADC3E1D7418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8714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NRW Perm-Comp Word Document" ma:contentTypeID="0x01010067EB80C5FE939D4A9B3D8BA62129B7F50102002CD491039417834E9F8E40366955224E" ma:contentTypeVersion="772" ma:contentTypeDescription="Permitting &amp; Compliance Word Document" ma:contentTypeScope="" ma:versionID="1175eb3ae6b8348ea9ef7a6936947f78">
  <xsd:schema xmlns:xsd="http://www.w3.org/2001/XMLSchema" xmlns:xs="http://www.w3.org/2001/XMLSchema" xmlns:p="http://schemas.microsoft.com/office/2006/metadata/properties" xmlns:ns2="859f7ad6-93f6-4205-b62b-a17f28acbbac" xmlns:ns4="2cd7809e-5722-48ef-a95b-f8b7179f3015" xmlns:ns5="http://schemas.microsoft.com/sharepoint/v4" xmlns:ns6="6e121689-de5b-41b9-a751-bfeda7fa2b07" xmlns:ns7="9be56660-2c31-41ef-bc00-23e72f632f2a" targetNamespace="http://schemas.microsoft.com/office/2006/metadata/properties" ma:root="true" ma:fieldsID="690d0ff9b222d6952db933e037c11c43" ns2:_="" ns4:_="" ns5:_="" ns6:_="" ns7:_="">
    <xsd:import namespace="859f7ad6-93f6-4205-b62b-a17f28acbbac"/>
    <xsd:import namespace="2cd7809e-5722-48ef-a95b-f8b7179f3015"/>
    <xsd:import namespace="http://schemas.microsoft.com/sharepoint/v4"/>
    <xsd:import namespace="6e121689-de5b-41b9-a751-bfeda7fa2b07"/>
    <xsd:import namespace="9be56660-2c31-41ef-bc00-23e72f632f2a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MediaServiceMetadata" minOccurs="0"/>
                <xsd:element ref="ns4:MediaServiceFastMetadata" minOccurs="0"/>
                <xsd:element ref="ns5:IconOverlay" minOccurs="0"/>
                <xsd:element ref="ns4:MediaServiceGenerationTime" minOccurs="0"/>
                <xsd:element ref="ns4:MediaServiceEventHashCode" minOccurs="0"/>
                <xsd:element ref="ns6:LastSharedByUser" minOccurs="0"/>
                <xsd:element ref="ns4:MediaServiceDateTaken" minOccurs="0"/>
                <xsd:element ref="ns4:MediaServiceAutoTags" minOccurs="0"/>
                <xsd:element ref="ns4:MediaServiceOCR" minOccurs="0"/>
                <xsd:element ref="ns4:MediaServiceAutoKeyPoints" minOccurs="0"/>
                <xsd:element ref="ns4:MediaServiceKeyPoints" minOccurs="0"/>
                <xsd:element ref="ns6:LastSharedByTime" minOccurs="0"/>
                <xsd:element ref="ns2:Process_x0020_Type"/>
                <xsd:element ref="ns7:_dlc_DocId" minOccurs="0"/>
                <xsd:element ref="ns7:_dlc_DocIdUrl" minOccurs="0"/>
                <xsd:element ref="ns7:_dlc_DocIdPersist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8" ma:displayName="Disclosure Status" ma:format="Dropdown" ma:internalName="Disclosure_x0020_Status" ma:readOnly="false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9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10" ma:displayName="Document Type" ma:format="Dropdown" ma:internalName="Document_x0020_Type" ma:readOnly="fals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11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12" ma:displayName="Environment Category" ma:format="Dropdown" ma:internalName="Environment_x0020_Sub_x0020_Folder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Groundwater Investigation Consent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Post licence compliance"/>
          <xsd:enumeration value="Pre-application"/>
          <xsd:enumeration value="Returns"/>
          <xsd:enumeration value="Waste returns"/>
        </xsd:restriction>
      </xsd:simpleType>
    </xsd:element>
    <xsd:element name="License_x002f_Activity_x0020_Type" ma:index="14" ma:displayName="License/Activity Type" ma:format="Dropdown" ma:internalName="License_x002F_Activity_x0020_Type" ma:readOnly="fals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</xsd:restriction>
      </xsd:simpleType>
    </xsd:element>
    <xsd:element name="Addressee" ma:index="15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6" nillable="true" ma:displayName="Customer Name" ma:hidden="true" ma:indexed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7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8" nillable="true" ma:displayName="Site Name" ma:hidden="true" ma:indexed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19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0" nillable="true" ma:displayName="Surrendered/Expired" ma:format="Dropdown" ma:hidden="true" ma:internalName="Surrendered_x002F_Expired" ma:readOnly="false">
      <xsd:simpleType>
        <xsd:restriction base="dms:Choice">
          <xsd:enumeration value="Yes"/>
        </xsd:restriction>
      </xsd:simpleType>
    </xsd:element>
    <xsd:element name="Post_x0020_code" ma:index="21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2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  <xsd:element name="Process_x0020_Type" ma:index="35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cd7809e-5722-48ef-a95b-f8b7179f301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23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24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GenerationTime" ma:index="2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2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30" nillable="true" ma:displayName="Tags" ma:internalName="MediaServiceAutoTags" ma:readOnly="true">
      <xsd:simpleType>
        <xsd:restriction base="dms:Text"/>
      </xsd:simpleType>
    </xsd:element>
    <xsd:element name="MediaServiceOCR" ma:index="3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3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3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25" nillable="true" ma:displayName="IconOverlay" ma:hidden="true" ma:internalName="IconOverlay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121689-de5b-41b9-a751-bfeda7fa2b07" elementFormDefault="qualified">
    <xsd:import namespace="http://schemas.microsoft.com/office/2006/documentManagement/types"/>
    <xsd:import namespace="http://schemas.microsoft.com/office/infopath/2007/PartnerControls"/>
    <xsd:element name="LastSharedByUser" ma:index="28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34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e56660-2c31-41ef-bc00-23e72f632f2a" elementFormDefault="qualified">
    <xsd:import namespace="http://schemas.microsoft.com/office/2006/documentManagement/types"/>
    <xsd:import namespace="http://schemas.microsoft.com/office/infopath/2007/PartnerControls"/>
    <xsd:element name="_dlc_DocId" ma:index="36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37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38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13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haredContentType xmlns="Microsoft.SharePoint.Taxonomy.ContentTypeSync" SourceId="78499d3b-94a8-4059-8763-489d4400b14a" ContentTypeId="0x01010067EB80C5FE939D4A9B3D8BA62129B7F50102" PreviousValue="false"/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5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Ammanford Metal Recycling</Site_x0020_Name>
    <Internal_x002f_External xmlns="859f7ad6-93f6-4205-b62b-a17f28acbbac">Internal document</Internal_x002f_External>
    <Post_x0020_code xmlns="859f7ad6-93f6-4205-b62b-a17f28acbbac">SA18 3QU</Post_x0020_code>
    <IconOverlay xmlns="http://schemas.microsoft.com/sharepoint/v4" xsi:nil="true"/>
    <Document_x0020_Type xmlns="859f7ad6-93f6-4205-b62b-a17f28acbbac">Photo</Document_x0020_Type>
    <Welsh_x0020_Local_x0020_Authority xmlns="859f7ad6-93f6-4205-b62b-a17f28acbbac">Carmarthenshire County Council</Welsh_x0020_Local_x0020_Authority>
    <Disclosure_x0020_Status xmlns="859f7ad6-93f6-4205-b62b-a17f28acbbac">Public register</Disclosure_x0020_Status>
    <Addressee xmlns="859f7ad6-93f6-4205-b62b-a17f28acbbac" xsi:nil="true"/>
    <Process_x0020_Type xmlns="859f7ad6-93f6-4205-b62b-a17f28acbbac">Compliance</Process_x0020_Type>
    <License_x002f_Activity_x0020_Type xmlns="859f7ad6-93f6-4205-b62b-a17f28acbbac">1. EPR Waste Facility</License_x002f_Activity_x0020_Type>
    <Surrendered_x002f_Expired xmlns="859f7ad6-93f6-4205-b62b-a17f28acbbac" xsi:nil="true"/>
    <Document_x0020_Date xmlns="859f7ad6-93f6-4205-b62b-a17f28acbbac">2022-06-08T23:00:00+00:00</Document_x0020_Date>
    <Facility_x0020_Address xmlns="859f7ad6-93f6-4205-b62b-a17f28acbbac">Old Wagon Works, Shands Road, Ammanford</Facility_x0020_Address>
    <Environment_x0020_Sub_x0020_Folder xmlns="859f7ad6-93f6-4205-b62b-a17f28acbbac">Inspections</Environment_x0020_Sub_x0020_Folder>
    <Customer_x0020_Name xmlns="859f7ad6-93f6-4205-b62b-a17f28acbbac">Ammanford Recycling Limited </Customer_x0020_Name>
    <Surrendered_x002f_Expired_x0020_Date xmlns="859f7ad6-93f6-4205-b62b-a17f28acbbac" xsi:nil="true"/>
    <_dlc_DocId xmlns="9be56660-2c31-41ef-bc00-23e72f632f2a">REGU-219-5492102</_dlc_DocId>
    <_dlc_DocIdUrl xmlns="9be56660-2c31-41ef-bc00-23e72f632f2a">
      <Url>https://cyfoethnaturiolcymru.sharepoint.com/teams/Regulatory/Permitting/_layouts/15/DocIdRedir.aspx?ID=REGU-219-5492102</Url>
      <Description>REGU-219-5492102</Description>
    </_dlc_DocIdUrl>
  </documentManagement>
</p:properties>
</file>

<file path=customXml/itemProps1.xml><?xml version="1.0" encoding="utf-8"?>
<ds:datastoreItem xmlns:ds="http://schemas.openxmlformats.org/officeDocument/2006/customXml" ds:itemID="{366A7BB1-500E-4AC6-9280-E0C7B091A9F5}"/>
</file>

<file path=customXml/itemProps2.xml><?xml version="1.0" encoding="utf-8"?>
<ds:datastoreItem xmlns:ds="http://schemas.openxmlformats.org/officeDocument/2006/customXml" ds:itemID="{E42659D1-EB8A-4DE5-AF8F-544E8870BF05}"/>
</file>

<file path=customXml/itemProps3.xml><?xml version="1.0" encoding="utf-8"?>
<ds:datastoreItem xmlns:ds="http://schemas.openxmlformats.org/officeDocument/2006/customXml" ds:itemID="{DDCB80ED-BFF6-4B87-9658-C7E54F2A5904}"/>
</file>

<file path=customXml/itemProps4.xml><?xml version="1.0" encoding="utf-8"?>
<ds:datastoreItem xmlns:ds="http://schemas.openxmlformats.org/officeDocument/2006/customXml" ds:itemID="{D2A6CD20-34F0-4F47-A693-BBB71ACA6E48}"/>
</file>

<file path=customXml/itemProps5.xml><?xml version="1.0" encoding="utf-8"?>
<ds:datastoreItem xmlns:ds="http://schemas.openxmlformats.org/officeDocument/2006/customXml" ds:itemID="{C3B3FCA5-7242-41BA-A96C-1888729DB1B1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</Words>
  <Application>Microsoft Office PowerPoint</Application>
  <PresentationFormat>Widescreen</PresentationFormat>
  <Paragraphs>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Ammanford Recycling Limited Site inspection 09/06/22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Ammanford Recycling Limited Site inspection 09/06/22</dc:title>
  <dc:creator>Edwards, Michael</dc:creator>
  <cp:lastModifiedBy>Edwards, Michael</cp:lastModifiedBy>
  <cp:revision>1</cp:revision>
  <dcterms:created xsi:type="dcterms:W3CDTF">2022-08-01T12:45:17Z</dcterms:created>
  <dcterms:modified xsi:type="dcterms:W3CDTF">2022-08-01T12:45:53Z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0x01010067EB80C5FE939D4A9B3D8BA62129B7F50102002CD491039417834E9F8E40366955224E</vt:lpwstr>
  </property>
  <property fmtid="{D5CDD505-2E9C-101B-9397-08002B2CF9AE}" pid="3" name="_dlc_DocIdItemGuid">
    <vt:lpwstr>ed07f49f-4414-4edf-941e-b79daa65a9f9</vt:lpwstr>
  </property>
</Properties>
</file>