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ustomXml" Target="../customXml/item5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, Ffion" userId="81250588-a068-40be-be25-1186e11cd548" providerId="ADAL" clId="{A9B609A3-36E3-44F6-B27F-91CC80958568}"/>
    <pc:docChg chg="custSel modSld">
      <pc:chgData name="Thomas, Ffion" userId="81250588-a068-40be-be25-1186e11cd548" providerId="ADAL" clId="{A9B609A3-36E3-44F6-B27F-91CC80958568}" dt="2019-11-12T14:30:03.139" v="72" actId="20577"/>
      <pc:docMkLst>
        <pc:docMk/>
      </pc:docMkLst>
      <pc:sldChg chg="modSp">
        <pc:chgData name="Thomas, Ffion" userId="81250588-a068-40be-be25-1186e11cd548" providerId="ADAL" clId="{A9B609A3-36E3-44F6-B27F-91CC80958568}" dt="2019-11-12T14:30:03.139" v="72" actId="20577"/>
        <pc:sldMkLst>
          <pc:docMk/>
          <pc:sldMk cId="2739739526" sldId="256"/>
        </pc:sldMkLst>
        <pc:spChg chg="mod">
          <ac:chgData name="Thomas, Ffion" userId="81250588-a068-40be-be25-1186e11cd548" providerId="ADAL" clId="{A9B609A3-36E3-44F6-B27F-91CC80958568}" dt="2019-11-12T14:30:03.139" v="72" actId="20577"/>
          <ac:spMkLst>
            <pc:docMk/>
            <pc:sldMk cId="2739739526" sldId="256"/>
            <ac:spMk id="2" creationId="{7058389E-B5E6-4FDF-BF40-C6A4DA37F25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84349-35EA-4679-9490-0E59D98BE8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DE812B-BE6A-4E21-BA45-BFEBB8AD7C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35F756-0BD5-4AFB-A1DD-42CD7FA82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E7B61-78D3-41AD-BDAE-C8867DEC1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74F05-FA64-4931-B68B-8DB7C424F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43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58406-1E9F-4A6D-BDE4-B982ABA99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3236B-9783-4604-8478-16061977A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172B1-3732-4B43-B59D-70ACBD8B5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1E26F-F759-429B-AB0B-54DD9B32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E2E65-2D11-460B-A0DF-646C8BC85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4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F7A3A-5ED9-4371-8513-77D0B2A24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6F1F7C-E3A8-4A62-9885-5C1A414A4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09D0D-912F-4A6E-8D4C-01E1218D6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82B67-7F76-42CF-B036-B1642137B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8A15F8-8B7F-4FC5-908B-931A36725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44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3336D-618A-4ADC-8901-8090CE99F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29F3A-323A-4EB8-A449-FE48AF8429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9A729C-B5A3-48C1-A159-E2C603D38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D7300-1C00-45E4-9AB2-AD96968B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80EC26-DA7D-4F25-A006-A3C9E91F5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860F2-BD8B-416F-BD02-FBD516141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45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A616C-2548-4D76-8D5C-DEFE1586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473D21-6410-45D4-83E0-810C81CA8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6A138-406C-4FF7-8E9A-05EEE46B49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FB64AC-75A1-4CE8-AFB8-29CB1BAFF7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242BBB-AAFB-4575-BB5E-DE6C57B2F1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642A25-65C3-4F5F-A02B-28D40E4BA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EDD448-72BB-474D-97FE-887F05BE6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4CCE09-44C5-4D58-A5DE-9A154DAF2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01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C7202-D25F-4875-9BD6-4CCED2D40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139951-2084-4569-8846-87AA64C8F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1A79AE-7D99-4326-87A0-A30404BDB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014286-D064-47BF-8DA1-298319F53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33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54F355-64B4-4860-917C-7CBE337A9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5C0D2C-DAD7-4FCA-A8FA-CF72F1C39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5B26B-9455-4180-BFA1-5D3AE226C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845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84C94-090D-4675-A636-37E690AC5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4E552-F20D-4DAE-8AF4-5E363F337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C1868-EB15-4AEE-A498-6CC224612E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57849D-5D76-4FF7-AC93-58D388CA4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2D487F-F860-4B55-8920-3B9E94B01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A5787-7B2B-4EAD-B9BA-2806E5ED7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98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7DDDF-3900-4BDF-BE3D-58EF35CE4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77FB6C-58AD-4095-9DFD-5862F0D170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15FD66-FBC0-4F88-90D6-CD0C4E02C4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30CC4-454D-4341-9627-A6D44F9F5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6E1136-4B83-4F28-977E-E1B65A790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B4506F-6AB4-4A53-8178-D4FB92D28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991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B3607-E295-4DA3-8317-D55CAE7A8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D7D029-75F2-49F8-A55F-9F73F9EA37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9C64DA-30EA-4817-878F-8336849EE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4CFAF-012A-4898-87C1-ACDB29371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D54BB-AF1F-4E95-A4E3-DAEAF8678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62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4B92A-68D4-415E-A536-865B8371D6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93468B-519A-4FEC-9607-8CD9F1B1A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F75E5-F6D4-43A3-B8A0-6A589A8EE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05599-87A0-4434-ADF4-96B0CACC2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EB5BC-CD63-48D4-A8FB-4EE2EA10D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95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63ED44-046E-49FE-AE9A-886E08AA4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39994-0019-4CD4-A9A3-1218A6952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AF528-EE48-4AE8-B956-30EB1ECE5A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2DC0F-71FC-4E16-8FA0-2326614A396F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5F01D-5DFB-4FDB-8825-495BA51A6B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16F4D-FE30-4E0E-A25C-AE4FB197FB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5EB2B-2849-46D0-A182-CD7D755F1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172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8389E-B5E6-4FDF-BF40-C6A4DA37F2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Photo Album Bayliss Recovery Cardiff site visit 12</a:t>
            </a:r>
            <a:r>
              <a:rPr lang="en-GB" baseline="30000" dirty="0"/>
              <a:t>th</a:t>
            </a:r>
            <a:r>
              <a:rPr lang="en-GB" dirty="0"/>
              <a:t> November 2019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AA1CC6-670A-43DF-A06B-5D3B5800D3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Thomas, Ffion</a:t>
            </a:r>
          </a:p>
        </p:txBody>
      </p:sp>
    </p:spTree>
    <p:extLst>
      <p:ext uri="{BB962C8B-B14F-4D97-AF65-F5344CB8AC3E}">
        <p14:creationId xmlns:p14="http://schemas.microsoft.com/office/powerpoint/2010/main" val="2739739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1">
            <a:extLst>
              <a:ext uri="{FF2B5EF4-FFF2-40B4-BE49-F238E27FC236}">
                <a16:creationId xmlns:a16="http://schemas.microsoft.com/office/drawing/2014/main" id="{33C1ACDB-8A7E-40B4-BCA7-171BD5AB9C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84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2">
            <a:extLst>
              <a:ext uri="{FF2B5EF4-FFF2-40B4-BE49-F238E27FC236}">
                <a16:creationId xmlns:a16="http://schemas.microsoft.com/office/drawing/2014/main" id="{662E1903-3246-4778-A487-7050B771A8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84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3">
            <a:extLst>
              <a:ext uri="{FF2B5EF4-FFF2-40B4-BE49-F238E27FC236}">
                <a16:creationId xmlns:a16="http://schemas.microsoft.com/office/drawing/2014/main" id="{1D774E9D-C7D1-44AB-9E83-6B4A639C2A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168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5">
            <a:extLst>
              <a:ext uri="{FF2B5EF4-FFF2-40B4-BE49-F238E27FC236}">
                <a16:creationId xmlns:a16="http://schemas.microsoft.com/office/drawing/2014/main" id="{CFA73B5C-BD59-4374-9A16-A9AD1E7BBA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464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6">
            <a:extLst>
              <a:ext uri="{FF2B5EF4-FFF2-40B4-BE49-F238E27FC236}">
                <a16:creationId xmlns:a16="http://schemas.microsoft.com/office/drawing/2014/main" id="{CE857597-EECF-4E5D-BB77-6475A1999F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12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7">
            <a:extLst>
              <a:ext uri="{FF2B5EF4-FFF2-40B4-BE49-F238E27FC236}">
                <a16:creationId xmlns:a16="http://schemas.microsoft.com/office/drawing/2014/main" id="{2EA8392B-F175-4723-9A2B-C9A5B9E7ED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04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09">
            <a:extLst>
              <a:ext uri="{FF2B5EF4-FFF2-40B4-BE49-F238E27FC236}">
                <a16:creationId xmlns:a16="http://schemas.microsoft.com/office/drawing/2014/main" id="{A83A0F08-3A3E-4339-81E1-6B3CD6F2D9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06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10">
            <a:extLst>
              <a:ext uri="{FF2B5EF4-FFF2-40B4-BE49-F238E27FC236}">
                <a16:creationId xmlns:a16="http://schemas.microsoft.com/office/drawing/2014/main" id="{17C86412-2005-40BE-9AB7-F13031D01A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53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11">
            <a:extLst>
              <a:ext uri="{FF2B5EF4-FFF2-40B4-BE49-F238E27FC236}">
                <a16:creationId xmlns:a16="http://schemas.microsoft.com/office/drawing/2014/main" id="{61ADA0B7-1AF5-42CA-A74E-5980F40E64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46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12">
            <a:extLst>
              <a:ext uri="{FF2B5EF4-FFF2-40B4-BE49-F238E27FC236}">
                <a16:creationId xmlns:a16="http://schemas.microsoft.com/office/drawing/2014/main" id="{7BCC96EA-F014-4696-8907-D32224DF40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72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120013">
            <a:extLst>
              <a:ext uri="{FF2B5EF4-FFF2-40B4-BE49-F238E27FC236}">
                <a16:creationId xmlns:a16="http://schemas.microsoft.com/office/drawing/2014/main" id="{BA0B9706-0334-4111-B134-7BA29CC773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52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53" ma:contentTypeDescription="Permitting &amp; Compliance Word Document" ma:contentTypeScope="" ma:versionID="75c92b7e331527a118f1c4fe36e94bcc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a861dc9897544646daa9a4afa5565307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24" nillable="true" ma:displayName="MediaServiceAutoTags" ma:description="" ma:internalName="MediaServiceAutoTags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Bayliss Metals</Site_x0020_Name>
    <Internal_x002f_External xmlns="859f7ad6-93f6-4205-b62b-a17f28acbbac">Internal document</Internal_x002f_External>
    <Post_x0020_code xmlns="859f7ad6-93f6-4205-b62b-a17f28acbbac">CF32 5SD</Post_x0020_code>
    <Document_x0020_Type xmlns="859f7ad6-93f6-4205-b62b-a17f28acbbac">Photo</Document_x0020_Type>
    <Welsh_x0020_Local_x0020_Authority xmlns="859f7ad6-93f6-4205-b62b-a17f28acbbac">Cardiff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2019-11-12T00:00:00+00:00</Document_x0020_Date>
    <Facility_x0020_Address xmlns="859f7ad6-93f6-4205-b62b-a17f28acbbac">Plot 1C Martin Rd, Tremorfa Ind Est, Tremorfa</Facility_x0020_Address>
    <Environment_x0020_Sub_x0020_Folder xmlns="859f7ad6-93f6-4205-b62b-a17f28acbbac">Inspections</Environment_x0020_Sub_x0020_Folder>
    <Customer_x0020_Name xmlns="859f7ad6-93f6-4205-b62b-a17f28acbbac">Bayliss Recovery Ltd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750DBE9-AA5A-4659-AB34-43421F36E5E6}"/>
</file>

<file path=customXml/itemProps2.xml><?xml version="1.0" encoding="utf-8"?>
<ds:datastoreItem xmlns:ds="http://schemas.openxmlformats.org/officeDocument/2006/customXml" ds:itemID="{F70BCC9B-71C5-4CD1-9221-8D2FC9ADFB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17F289-07A4-47CB-84B1-8E651F179052}">
  <ds:schemaRefs>
    <ds:schemaRef ds:uri="e4343837-bf51-41eb-85ab-252611b9602a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fd776831-eb8c-4c35-a41d-7a86137c5cd9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2847E74E-88ED-4054-BC8A-786103B74944}"/>
</file>

<file path=customXml/itemProps5.xml><?xml version="1.0" encoding="utf-8"?>
<ds:datastoreItem xmlns:ds="http://schemas.openxmlformats.org/officeDocument/2006/customXml" ds:itemID="{7C1DA440-7969-46A2-BEDD-A4992D32C0A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14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Photo Album Bayliss Recovery Cardiff site visit 12th November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Thomas, Ffion</dc:creator>
  <cp:lastModifiedBy>Thomas, Ffion</cp:lastModifiedBy>
  <cp:revision>1</cp:revision>
  <dcterms:created xsi:type="dcterms:W3CDTF">2019-11-12T14:12:16Z</dcterms:created>
  <dcterms:modified xsi:type="dcterms:W3CDTF">2019-11-12T14:30:13Z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">
    <vt:lpwstr>REGU-106-78626</vt:lpwstr>
  </property>
  <property fmtid="{D5CDD505-2E9C-101B-9397-08002B2CF9AE}" pid="4" name="_dlc_DocIdItemGuid">
    <vt:lpwstr>e0ebeb58-e5ca-4bff-a7a0-b3a03affbc70</vt:lpwstr>
  </property>
  <property fmtid="{D5CDD505-2E9C-101B-9397-08002B2CF9AE}" pid="5" name="_dlc_DocIdUrl">
    <vt:lpwstr>https://cyfoethnaturiolcymru.sharepoint.com/teams/Regulatory/Permitting/_layouts/15/DocIdRedir.aspx?ID=REGU-106-78626, REGU-106-78626</vt:lpwstr>
  </property>
</Properties>
</file>