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4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CEB1A-F1AB-46EB-B16F-77CBCD19C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498FAA-E7B9-436B-B192-49C782572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C7339-1139-481E-B6FA-BC0D2474B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91D8F-213C-49D7-ABCE-C581BD49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ADA55-6348-4213-9EA3-B35DDCB0D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997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0677D-5A0B-40EE-B51B-66EDC99CD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9A715-E01D-40B8-92A3-6402F60A4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A9E02-7651-4647-B75C-583B7E134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A7482-4ACC-450A-ABC8-16ED217E1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59D35-48C2-4AFB-8A9C-003F28794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501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CAF4D-6E2E-4DFF-BAF2-995EEB612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45327-0D80-469D-86FF-7CD6894D1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50202-9805-47AC-9E8C-472070657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138B89-18F3-4347-A758-C445A25B2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6941A-BA09-4AA1-AC56-0109DAB7B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975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315E8-362F-4A7B-8E86-4FF5FD16F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FB66B-C769-4500-A516-6DA3695283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4319C2-1329-4859-8809-EB65DABCDB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3D2CDF-6A30-4A9D-8AFE-0739FAA1D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E4AEB-423D-4EA0-BF11-ABB4D2C5D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F55EF0-633A-4C31-8523-C6ED83BF4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45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CFA2F-109A-443C-83C1-31CB42B45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F4B183-96AD-4A7A-AFCC-9AB5E17886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210EAB-D12A-4635-847F-7BB72CC8E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6AD9C1-49D5-4FC7-8A44-E83B1D3BAF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EAAF79-B730-4ED4-8A7F-CB5ABD1497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DD552B-1362-4B10-8133-C6ACDBEED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B9B47A-304F-4742-95EB-9C050797F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4B8101-9487-4764-8724-FFF3674DF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25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73EFE-4D69-4706-9E62-E6C609046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910366-B567-44BA-A371-6F97552B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C57AF2-8A8A-42EE-BC3C-1C32CA5CE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DC62C6-7371-47CC-BCC4-45C7FD0B3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25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5C4D5B-26C4-42AD-B139-2280E941C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EDAC27-6C47-42C9-AABE-BA204FD39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B533AD-275C-49B7-8019-344E6407C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5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21F90-1286-4CBD-9045-F529EEAD5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BE1CE-0AA4-458C-B0F4-776924377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79900D-5B26-42ED-A0B9-FEC7021B2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24A6B4-ECEF-4D4E-8168-2143C0437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3A5EA-70AD-4A75-938F-F530CC432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E11E52-406E-4BEC-8BC4-6E86C2A93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117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ED250-541E-4D60-8410-B5D1EEA3F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708C86-00B1-4029-BE30-DE9972DED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A3D98F-8F7A-4CD3-B15D-2B2671F5E7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A97DC6-2293-4885-BC6D-3739B3A11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7A4B1-84E4-423C-9590-3802C171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1E24BE-E36C-4AFC-93A4-1AEF1E272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54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F8D77-60E0-4349-95DE-E61E29BDD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75F64D-FB15-4BC5-9A1E-6E3497AD8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C604F-469F-4999-8C73-47FA11FCA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FD0B7-AA1E-48DF-93E7-89A620FA5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F61C69-92D5-4ABD-9844-9545882B2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59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E51E2E-DB02-444F-9EB2-AD0B3CF615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CC8697-09AA-421A-A720-83FB743928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28813-CBCA-49F6-8143-55A404855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129BC-41C0-4A40-ACAE-7588C758C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6D00B-8CC9-4A1E-A838-4EC52788B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24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5EBF4F-EDA6-4D9B-9F3F-C956CE0EA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774660-14E8-4F24-9942-4AB3AED231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405CA-EBA8-423A-A33A-44D7AB96EC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3C820-B94F-4690-BA00-3298E0284439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BCB81-051D-4276-9032-D2005221D0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0B663-5EBF-49D2-A54C-BF0574A9CA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40411-D404-4EDA-AC73-2511389E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691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F840C-5638-4A04-828E-6739372A5D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191204 </a:t>
            </a:r>
            <a:r>
              <a:rPr lang="en-GB" dirty="0" err="1"/>
              <a:t>Cillefwr</a:t>
            </a:r>
            <a:r>
              <a:rPr lang="en-GB" dirty="0"/>
              <a:t> Depot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76B91A-1D30-4571-921B-54FC62A150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1931992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59">
            <a:extLst>
              <a:ext uri="{FF2B5EF4-FFF2-40B4-BE49-F238E27FC236}">
                <a16:creationId xmlns:a16="http://schemas.microsoft.com/office/drawing/2014/main" id="{E68CD0AF-6AB9-45C0-9927-DDB9AFE916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585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0">
            <a:extLst>
              <a:ext uri="{FF2B5EF4-FFF2-40B4-BE49-F238E27FC236}">
                <a16:creationId xmlns:a16="http://schemas.microsoft.com/office/drawing/2014/main" id="{F8749E81-4635-45B9-9530-BB813F0F3F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07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1">
            <a:extLst>
              <a:ext uri="{FF2B5EF4-FFF2-40B4-BE49-F238E27FC236}">
                <a16:creationId xmlns:a16="http://schemas.microsoft.com/office/drawing/2014/main" id="{7FCAF185-D54D-4030-9B2E-8BCBE9F6AB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0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2">
            <a:extLst>
              <a:ext uri="{FF2B5EF4-FFF2-40B4-BE49-F238E27FC236}">
                <a16:creationId xmlns:a16="http://schemas.microsoft.com/office/drawing/2014/main" id="{C1CAEE46-3C44-4D84-A6F2-C7592A0AEC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79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3">
            <a:extLst>
              <a:ext uri="{FF2B5EF4-FFF2-40B4-BE49-F238E27FC236}">
                <a16:creationId xmlns:a16="http://schemas.microsoft.com/office/drawing/2014/main" id="{2638A4C3-20A1-4BED-9C0D-0D9483E982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42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Cillefwr Depot</Site_x0020_Name>
    <Internal_x002f_External xmlns="859f7ad6-93f6-4205-b62b-a17f28acbbac">Internal document</Internal_x002f_External>
    <Post_x0020_code xmlns="859f7ad6-93f6-4205-b62b-a17f28acbbac">SA31 3QZ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2019-12-04T00:00:00+00:00</Document_x0020_Date>
    <Facility_x0020_Address xmlns="859f7ad6-93f6-4205-b62b-a17f28acbbac">Alltycnap Road, Johnstown, Carmarthenshire  SA31 3QZ</Facility_x0020_Address>
    <Environment_x0020_Sub_x0020_Folder xmlns="859f7ad6-93f6-4205-b62b-a17f28acbbac">Inspections</Environment_x0020_Sub_x0020_Folder>
    <Customer_x0020_Name xmlns="859f7ad6-93f6-4205-b62b-a17f28acbbac">Carmarthenshire County Council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7728A4D-15B4-480E-8807-06EE5A0D6C17}"/>
</file>

<file path=customXml/itemProps2.xml><?xml version="1.0" encoding="utf-8"?>
<ds:datastoreItem xmlns:ds="http://schemas.openxmlformats.org/officeDocument/2006/customXml" ds:itemID="{F4932717-717B-41FF-BFEB-6735F7D8096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3972FF-FEEF-47CD-8F25-A348DDE8727B}">
  <ds:schemaRefs>
    <ds:schemaRef ds:uri="http://schemas.microsoft.com/office/2006/documentManagement/types"/>
    <ds:schemaRef ds:uri="1c526047-de18-4b48-91c7-c58760c5331e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a0b16c59-8e0e-4f97-ac5b-9ebbd0d64c39"/>
    <ds:schemaRef ds:uri="http://purl.org/dc/terms/"/>
    <ds:schemaRef ds:uri="http://schemas.microsoft.com/sharepoint/v3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FE2E5D2D-E1F4-4438-AC9E-CD3FA195B5EF}"/>
</file>

<file path=customXml/itemProps5.xml><?xml version="1.0" encoding="utf-8"?>
<ds:datastoreItem xmlns:ds="http://schemas.openxmlformats.org/officeDocument/2006/customXml" ds:itemID="{BEB03089-6362-4D30-A4F5-511802A55B8A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191204 Cillefwr Depot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191204 Cillefwr Depot</dc:title>
  <dc:creator>Edwards, Michael</dc:creator>
  <cp:lastModifiedBy>Edwards, Michael</cp:lastModifiedBy>
  <cp:revision>1</cp:revision>
  <dcterms:created xsi:type="dcterms:W3CDTF">2020-01-24T10:30:01Z</dcterms:created>
  <dcterms:modified xsi:type="dcterms:W3CDTF">2020-01-24T10:31:07Z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REGU-219-157087</vt:lpwstr>
  </property>
  <property fmtid="{D5CDD505-2E9C-101B-9397-08002B2CF9AE}" pid="4" name="_dlc_DocIdItemGuid">
    <vt:lpwstr>ba4de71a-288e-4a8f-b37d-1b10290fff8a</vt:lpwstr>
  </property>
  <property fmtid="{D5CDD505-2E9C-101B-9397-08002B2CF9AE}" pid="5" name="_dlc_DocIdUrl">
    <vt:lpwstr>https://cyfoethnaturiolcymru.sharepoint.com/teams/Regulatory/Permitting/_layouts/15/DocIdRedir.aspx?ID=REGU-219-157087, REGU-219-157087</vt:lpwstr>
  </property>
</Properties>
</file>