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21" Type="http://schemas.openxmlformats.org/officeDocument/2006/relationships/customXml" Target="../customXml/item5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20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1CD42C-3337-4C92-BD16-B46CCF77B4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9092DB-2D00-4AE6-BFEE-1698D02EC6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A9E008-4048-4484-8D52-5B20478AF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299C-9D4B-4563-8113-3E8397E05A84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1A0B1C-88FE-4897-8548-F45DCACCB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5A61F9-F25A-485E-BEAE-F5A18B3E0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38F96-6091-4F10-BD53-1CEFEDA8F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1439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EB606B-A919-46C6-9819-7F099256C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2556B2-E04A-4C79-8273-464BCD9CAC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D3C1DB-2C2D-465A-94BA-A1F327E9C8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299C-9D4B-4563-8113-3E8397E05A84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0AC52D-6BEC-497A-8E21-62A159078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5A322D-B80A-4422-8BE0-397297E3A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38F96-6091-4F10-BD53-1CEFEDA8F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9358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0D793-B75F-4E18-B9C8-3D7BD14B0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9C900E-8F80-4C2A-9ADE-1951965EA3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F5F724-E2DE-4DA7-8437-3E91BE00A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299C-9D4B-4563-8113-3E8397E05A84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341610-EA93-400E-AE1C-F9538740C8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1A3631-3D3F-4589-9408-F4F6B3B0C0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38F96-6091-4F10-BD53-1CEFEDA8F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169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438055-F951-425E-B0FE-04BAA46826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693117-1C62-4E85-8A3E-EF151B40C0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7F9D4C-B763-4D6C-921A-4FECACE16A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7F6BBA-C5F1-475A-A39D-2D7DB59D1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299C-9D4B-4563-8113-3E8397E05A84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62FFF2-55F7-4758-8245-A2A568F600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ACE823-1191-45BC-AA45-13840AF10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38F96-6091-4F10-BD53-1CEFEDA8F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724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0B2CD4-43B7-4264-B468-B9F9F066FE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A9B947-79FD-4E23-AD41-A62067506A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40698B-56D6-444F-A74A-A5A1B29BA2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7A47F1-E804-47CF-9790-3BC0998ECA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473AE1E-8492-4D62-8BDD-C03925B058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3AD4757-C2D1-49FE-A027-27F2166954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299C-9D4B-4563-8113-3E8397E05A84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05FB7D-E6E8-4491-ADBE-02B7E50F36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2EB6613-3B88-479B-A3F3-58B58F487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38F96-6091-4F10-BD53-1CEFEDA8F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742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EEF637-0CF7-4325-A1D4-361077496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6FBAC1-D1EF-490A-B776-6413968BDF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299C-9D4B-4563-8113-3E8397E05A84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2E0DDA-CEA5-48B9-8481-7EE6CF0395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C42516-59EC-46E1-90D9-337090CD5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38F96-6091-4F10-BD53-1CEFEDA8F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42665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07696EC-E5B6-4E12-8549-C986C55BD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299C-9D4B-4563-8113-3E8397E05A84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EFB602A-CDB2-4CBB-9D06-7C07CBB354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121A66-43FA-4CCD-9938-8B3D18FEE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38F96-6091-4F10-BD53-1CEFEDA8F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81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813019-C3CB-45F3-9FDB-BB46E67B5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15B43C-D21F-4EF6-9644-3CD0567261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BFF7B2-3025-4FD3-B1E1-2BA08B1A15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08F10E-35CC-4BA7-854D-EE5877586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299C-9D4B-4563-8113-3E8397E05A84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366BCD-64A9-4447-8CC6-E69540A9D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9313A0-F2EF-4DFB-A04D-F81A63538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38F96-6091-4F10-BD53-1CEFEDA8F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8713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FB569-8E44-42D3-A703-00998B042A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96B066-DFFC-420C-B7ED-75A2598C7C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823268-1783-49E6-A1DB-A5967C72E7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CADA70-B3C7-45E5-8CC3-E84FF15F2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299C-9D4B-4563-8113-3E8397E05A84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B6004B-3C77-46AB-B567-2F529E1F25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41E02E-6A2C-4811-A958-8A661FA73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38F96-6091-4F10-BD53-1CEFEDA8F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108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107E41-33C4-46C8-982D-C6F8E0682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03101A-AED2-417F-81D2-786844B0EC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CA69F1-5D4B-4955-83E8-D3A4C3A34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299C-9D4B-4563-8113-3E8397E05A84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408CD4-BE3B-4F1B-991D-92E544D0A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591D13-B86A-4028-B87E-3D39271ED9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38F96-6091-4F10-BD53-1CEFEDA8F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497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7DA851-7E35-488C-99F4-E1527464F07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2D807D-6E1F-4DAE-8C99-8BC0B444CD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35D2B-E526-4BEE-B4FD-A6787488CD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299C-9D4B-4563-8113-3E8397E05A84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598961-D87B-44BE-A0CA-DC6C6E50FA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D22440-43CC-430F-BC9E-7D9876C55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38F96-6091-4F10-BD53-1CEFEDA8F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251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D4D0285-5B98-4E01-ADD7-98CEFE440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7E0E70-346C-4192-AAED-C10020C088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6FBA54-EE74-4BC0-B946-2E8154551F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1299C-9D4B-4563-8113-3E8397E05A84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A510D-4C00-439F-B3F8-830FA05871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A96D82-A103-4927-9366-DAD3BE4921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38F96-6091-4F10-BD53-1CEFEDA8F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6265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7AB4C8-D7E5-4700-B4D3-C90DC988DCF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03/11/21 - JD Jones Recycling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9146E0-D1B1-4ADC-A95F-A59EF929CC5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Edwards, Michael</a:t>
            </a:r>
          </a:p>
        </p:txBody>
      </p:sp>
    </p:spTree>
    <p:extLst>
      <p:ext uri="{BB962C8B-B14F-4D97-AF65-F5344CB8AC3E}">
        <p14:creationId xmlns:p14="http://schemas.microsoft.com/office/powerpoint/2010/main" val="34818915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750">
            <a:extLst>
              <a:ext uri="{FF2B5EF4-FFF2-40B4-BE49-F238E27FC236}">
                <a16:creationId xmlns:a16="http://schemas.microsoft.com/office/drawing/2014/main" id="{E2AD1EC3-EDD7-453F-A232-88ED7EB778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2185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751">
            <a:extLst>
              <a:ext uri="{FF2B5EF4-FFF2-40B4-BE49-F238E27FC236}">
                <a16:creationId xmlns:a16="http://schemas.microsoft.com/office/drawing/2014/main" id="{4CD8A693-8082-4EB3-A88D-7B45FBA22B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0305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752">
            <a:extLst>
              <a:ext uri="{FF2B5EF4-FFF2-40B4-BE49-F238E27FC236}">
                <a16:creationId xmlns:a16="http://schemas.microsoft.com/office/drawing/2014/main" id="{66254221-A8DB-46D5-B769-FFF05BD7E86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67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753">
            <a:extLst>
              <a:ext uri="{FF2B5EF4-FFF2-40B4-BE49-F238E27FC236}">
                <a16:creationId xmlns:a16="http://schemas.microsoft.com/office/drawing/2014/main" id="{0E02694E-91F0-405F-9102-E349A3B5184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0731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754">
            <a:extLst>
              <a:ext uri="{FF2B5EF4-FFF2-40B4-BE49-F238E27FC236}">
                <a16:creationId xmlns:a16="http://schemas.microsoft.com/office/drawing/2014/main" id="{359FCCFF-5C94-46E8-B239-B6FDFB9224A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2737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755">
            <a:extLst>
              <a:ext uri="{FF2B5EF4-FFF2-40B4-BE49-F238E27FC236}">
                <a16:creationId xmlns:a16="http://schemas.microsoft.com/office/drawing/2014/main" id="{3AF8C3AB-90A2-42AC-BB10-1102E09BC2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5407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756">
            <a:extLst>
              <a:ext uri="{FF2B5EF4-FFF2-40B4-BE49-F238E27FC236}">
                <a16:creationId xmlns:a16="http://schemas.microsoft.com/office/drawing/2014/main" id="{4244C8A2-B1D4-49E2-8889-95200967B6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540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757">
            <a:extLst>
              <a:ext uri="{FF2B5EF4-FFF2-40B4-BE49-F238E27FC236}">
                <a16:creationId xmlns:a16="http://schemas.microsoft.com/office/drawing/2014/main" id="{4619FCB7-925B-481C-9308-20229BFCB3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2130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758">
            <a:extLst>
              <a:ext uri="{FF2B5EF4-FFF2-40B4-BE49-F238E27FC236}">
                <a16:creationId xmlns:a16="http://schemas.microsoft.com/office/drawing/2014/main" id="{CF81FBD7-19BE-49BD-A806-8965B7E0A4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0851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759">
            <a:extLst>
              <a:ext uri="{FF2B5EF4-FFF2-40B4-BE49-F238E27FC236}">
                <a16:creationId xmlns:a16="http://schemas.microsoft.com/office/drawing/2014/main" id="{B0451ADF-75B7-42D4-9345-9CAA2360D5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4606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2CD491039417834E9F8E40366955224E" ma:contentTypeVersion="772" ma:contentTypeDescription="Permitting &amp; Compliance Word Document" ma:contentTypeScope="" ma:versionID="8f7acd72e6f48e76477e6404c1bcbd45">
  <xsd:schema xmlns:xsd="http://www.w3.org/2001/XMLSchema" xmlns:xs="http://www.w3.org/2001/XMLSchema" xmlns:p="http://schemas.microsoft.com/office/2006/metadata/properties" xmlns:ns2="859f7ad6-93f6-4205-b62b-a17f28acbbac" xmlns:ns4="2cd7809e-5722-48ef-a95b-f8b7179f3015" xmlns:ns5="http://schemas.microsoft.com/sharepoint/v4" xmlns:ns6="6e121689-de5b-41b9-a751-bfeda7fa2b07" xmlns:ns7="9be56660-2c31-41ef-bc00-23e72f632f2a" targetNamespace="http://schemas.microsoft.com/office/2006/metadata/properties" ma:root="true" ma:fieldsID="0cb66284db967a8aa7bf8eb5d5195322" ns2:_="" ns4:_="" ns5:_="" ns6:_="" ns7:_="">
    <xsd:import namespace="859f7ad6-93f6-4205-b62b-a17f28acbbac"/>
    <xsd:import namespace="2cd7809e-5722-48ef-a95b-f8b7179f3015"/>
    <xsd:import namespace="http://schemas.microsoft.com/sharepoint/v4"/>
    <xsd:import namespace="6e121689-de5b-41b9-a751-bfeda7fa2b07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Metadata" minOccurs="0"/>
                <xsd:element ref="ns4:MediaServiceFastMetadata" minOccurs="0"/>
                <xsd:element ref="ns5:IconOverlay" minOccurs="0"/>
                <xsd:element ref="ns4:MediaServiceGenerationTime" minOccurs="0"/>
                <xsd:element ref="ns4:MediaServiceEventHashCode" minOccurs="0"/>
                <xsd:element ref="ns6:LastSharedByUser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6:LastSharedByTime" minOccurs="0"/>
                <xsd:element ref="ns2:Process_x0020_Type"/>
                <xsd:element ref="ns7:_dlc_DocId" minOccurs="0"/>
                <xsd:element ref="ns7:_dlc_DocIdUrl" minOccurs="0"/>
                <xsd:element ref="ns7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Addressee" ma:index="15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6" nillable="true" ma:displayName="Customer Name" ma:hidden="true" ma:indexed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7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8" nillable="true" ma:displayName="Site Name" ma:hidden="true" ma:indexed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19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0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1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2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Process_x0020_Type" ma:index="3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d7809e-5722-48ef-a95b-f8b7179f30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3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30" nillable="true" ma:displayName="Tags" ma:internalName="MediaServiceAutoTags" ma:readOnly="true">
      <xsd:simpleType>
        <xsd:restriction base="dms:Text"/>
      </xsd:simpleType>
    </xsd:element>
    <xsd:element name="MediaServiceOCR" ma:index="3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3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5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User" ma:index="28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34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6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37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8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JD Jones Recycling</Site_x0020_Name>
    <Internal_x002f_External xmlns="859f7ad6-93f6-4205-b62b-a17f28acbbac">Internal document</Internal_x002f_External>
    <Post_x0020_code xmlns="859f7ad6-93f6-4205-b62b-a17f28acbbac">SA72 6TY</Post_x0020_code>
    <IconOverlay xmlns="http://schemas.microsoft.com/sharepoint/v4" xsi:nil="true"/>
    <Document_x0020_Type xmlns="859f7ad6-93f6-4205-b62b-a17f28acbbac">Photo</Document_x0020_Type>
    <Welsh_x0020_Local_x0020_Authority xmlns="859f7ad6-93f6-4205-b62b-a17f28acbbac">Pembrokeshire County Council</Welsh_x0020_Local_x0020_Authority>
    <Disclosure_x0020_Status xmlns="859f7ad6-93f6-4205-b62b-a17f28acbbac">Public register</Disclosure_x0020_Status>
    <Addressee xmlns="859f7ad6-93f6-4205-b62b-a17f28acbbac">11 Ferry Terrace, Pembroke Dock, SA72 6TY</Addressee>
    <Process_x0020_Type xmlns="859f7ad6-93f6-4205-b62b-a17f28acbbac">Compliance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2021-12-21T00:00:00+00:00</Document_x0020_Date>
    <Facility_x0020_Address xmlns="859f7ad6-93f6-4205-b62b-a17f28acbbac">Highway House, Ferry Terrace, Waterloo, Pembroke Dock</Facility_x0020_Address>
    <Environment_x0020_Sub_x0020_Folder xmlns="859f7ad6-93f6-4205-b62b-a17f28acbbac">Inspections</Environment_x0020_Sub_x0020_Folder>
    <Customer_x0020_Name xmlns="859f7ad6-93f6-4205-b62b-a17f28acbbac">JD Jones Metals Ltd</Customer_x0020_Name>
    <Surrendered_x002f_Expired_x0020_Date xmlns="859f7ad6-93f6-4205-b62b-a17f28acbbac" xsi:nil="true"/>
    <_dlc_DocId xmlns="9be56660-2c31-41ef-bc00-23e72f632f2a">REGU-219-5475961</_dlc_DocId>
    <_dlc_DocIdUrl xmlns="9be56660-2c31-41ef-bc00-23e72f632f2a">
      <Url>https://cyfoethnaturiolcymru.sharepoint.com/teams/Regulatory/Permitting/_layouts/15/DocIdRedir.aspx?ID=REGU-219-5475961</Url>
      <Description>REGU-219-5475961</Description>
    </_dlc_DocIdUrl>
  </documentManagement>
</p:properties>
</file>

<file path=customXml/itemProps1.xml><?xml version="1.0" encoding="utf-8"?>
<ds:datastoreItem xmlns:ds="http://schemas.openxmlformats.org/officeDocument/2006/customXml" ds:itemID="{81A98BF2-B7A0-4BB3-A642-50CFF8E08025}"/>
</file>

<file path=customXml/itemProps2.xml><?xml version="1.0" encoding="utf-8"?>
<ds:datastoreItem xmlns:ds="http://schemas.openxmlformats.org/officeDocument/2006/customXml" ds:itemID="{37818625-8C7B-4D7B-BCAC-5F0BE2F8A664}"/>
</file>

<file path=customXml/itemProps3.xml><?xml version="1.0" encoding="utf-8"?>
<ds:datastoreItem xmlns:ds="http://schemas.openxmlformats.org/officeDocument/2006/customXml" ds:itemID="{7B0B17EC-682F-45A6-A1A2-584095DF9B13}"/>
</file>

<file path=customXml/itemProps4.xml><?xml version="1.0" encoding="utf-8"?>
<ds:datastoreItem xmlns:ds="http://schemas.openxmlformats.org/officeDocument/2006/customXml" ds:itemID="{9774BD38-09BD-46E7-B311-E4B5BE8CE657}"/>
</file>

<file path=customXml/itemProps5.xml><?xml version="1.0" encoding="utf-8"?>
<ds:datastoreItem xmlns:ds="http://schemas.openxmlformats.org/officeDocument/2006/customXml" ds:itemID="{8F37B434-EF4C-4D3B-B5AD-2DC480D5FDCB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</Words>
  <Application>Microsoft Office PowerPoint</Application>
  <PresentationFormat>Widescreen</PresentationFormat>
  <Paragraphs>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03/11/21 - JD Jones Recycling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03/11/21 - JD Jones Recycling</dc:title>
  <dc:creator>Edwards, Michael</dc:creator>
  <cp:lastModifiedBy>Edwards, Michael</cp:lastModifiedBy>
  <cp:revision>1</cp:revision>
  <dcterms:created xsi:type="dcterms:W3CDTF">2021-12-21T13:35:05Z</dcterms:created>
  <dcterms:modified xsi:type="dcterms:W3CDTF">2021-12-21T13:35:54Z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0x01010067EB80C5FE939D4A9B3D8BA62129B7F50102002CD491039417834E9F8E40366955224E</vt:lpwstr>
  </property>
  <property fmtid="{D5CDD505-2E9C-101B-9397-08002B2CF9AE}" pid="3" name="_dlc_DocIdItemGuid">
    <vt:lpwstr>b1b82131-0bae-4df0-a148-e91a5a161feb</vt:lpwstr>
  </property>
</Properties>
</file>