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60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customXml" Target="../customXml/item4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F2ED8-1CE1-4ED0-931A-6AAB2E9749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017152-9D6F-4BF4-BD1D-407BC06EEE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7A3B5-6206-4EC7-8A06-5FDEB9E18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1E7E6-E485-4242-8C32-B5D6FEBA5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0855D-47EF-4422-B7EB-BF43C2E31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177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5AE38-D979-4258-B074-0C058C038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88ABC-1405-4ACE-AA1F-CF04D8197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D6518-F626-4E00-A59B-5E5630F50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A8779-24C9-4CFE-B2E5-33011B59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F5CAB-CB24-4478-9FD6-06FF94A99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99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82F3-BC54-497B-9BF0-49DF35CB7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B29556-41DE-4B6C-AE68-BE0BA5DFB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07DF2-875E-4696-8BE9-9E53B1DE2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BA153-3017-43E7-B10D-FEA2E8AD8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06A19-B4D3-4E50-8F74-B069915CA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626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D0E58-3CAB-4CAF-B811-B696D4B0F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3C7C7-0B09-419C-BDF5-69FCBA0897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0F169E-993E-49A0-8988-68F4DC559F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BEBAEF-EB5C-409D-8C3C-E0F7775C6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C922FA-EF76-4536-A3FC-9B51A8655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8705D0-1A26-4C09-BCAF-9B99CCE15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496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8BB43-96A2-443C-A5DE-2311BCD73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095672-9AD4-44B7-BF23-3B2A6999F7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DD3B0-1D81-4AFE-BC49-C94F93C44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190CF5-7050-4022-BF8C-A6904434A5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DAD424-6BD6-4AAA-822E-82A55BCF3E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8B081-28BC-471D-87A9-F63DE7DB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70205E-A9C8-483D-B0F3-241301036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9F0E68-6713-4916-9F7A-E12A2DB8E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753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E5D94-052B-4D8A-9461-CD3FBC869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002717-2902-4E43-BB05-2A115AB38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5C587D-423E-410D-B6A0-23BA93959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A8BD56-DABC-4FD5-86AC-F9CA68FB2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646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2DE3D1-31FD-45FE-9AEA-90C0D5ECF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B78EF-9709-4E05-AA4E-27E3056D9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AD58F3-78C5-49A8-A324-59BA3E511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56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C0CB2-D626-4826-B0BD-C334C56B6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195A9-72C0-4504-8414-4F53641C7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C047C6-BF6F-449B-98BB-E1B342DD3E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35A01C-A936-4BC2-BC7B-CAD6AF410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3B8C8B-9E3E-429C-A6B4-F7573EF6D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2BA76-9170-4589-AEDA-95F97BEAD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702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491B2-53EE-4A6E-A8A7-152FDA971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7B829B-5819-4713-BE53-E8BC3A6BA1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D9C599-0079-4BDB-8B68-1164409130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E54052-39E7-4DE7-A562-6C1033A94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C3B56E-5F92-4D6A-94CC-C0430EA17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03E629-8321-4839-9335-FDC21983E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927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DD7FF-5BA5-4BB2-98C3-644A68517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BC7C46-EB85-48ED-9B87-4FC1A920DA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C4C32B-836E-4D5F-B92A-0F3F7F033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A080-28BE-4DCC-A0E0-1D102D3A7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B2D8A9-29AE-40BD-940B-732EF248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28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10C6E1-AEA1-4FEE-90FD-82749B25EE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749825-BA48-4F18-92AF-F070AC60EA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DEE494-35D2-4641-BAEB-A051C672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BC1065-B758-43C9-9498-8E27C78D2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FB2911-46B8-44C4-9887-A8FE023D6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522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1477A5-9AB2-4ECC-8B0A-ADE64F74C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4B1F5D-090E-450C-A44B-EBCE7440A4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FE51A-CA5A-4478-BC42-68731ECB65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BBE24-3E3E-4CFC-B568-6BDA978B08D0}" type="datetimeFigureOut">
              <a:rPr lang="en-GB" smtClean="0"/>
              <a:t>19/07/2021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881B0-0A8D-4BC2-A0BB-3020FB20C5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14A3A4-941D-4876-94EE-A7D7A5EAF8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44DB8-0514-41EA-9108-3AE111C859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0142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C5083-908A-4897-9A60-D1D673351A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Rees Metals Visit</a:t>
            </a:r>
            <a:br>
              <a:rPr lang="en-GB" dirty="0"/>
            </a:br>
            <a:r>
              <a:rPr lang="en-GB" dirty="0"/>
              <a:t>10/6/21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870FB1-97D1-4AC3-8779-7676E2E212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Edwards, Michael</a:t>
            </a:r>
          </a:p>
        </p:txBody>
      </p:sp>
    </p:spTree>
    <p:extLst>
      <p:ext uri="{BB962C8B-B14F-4D97-AF65-F5344CB8AC3E}">
        <p14:creationId xmlns:p14="http://schemas.microsoft.com/office/powerpoint/2010/main" val="3487290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56">
            <a:extLst>
              <a:ext uri="{FF2B5EF4-FFF2-40B4-BE49-F238E27FC236}">
                <a16:creationId xmlns:a16="http://schemas.microsoft.com/office/drawing/2014/main" id="{DE4CD576-EC4E-4639-AE35-5087713668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823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57">
            <a:extLst>
              <a:ext uri="{FF2B5EF4-FFF2-40B4-BE49-F238E27FC236}">
                <a16:creationId xmlns:a16="http://schemas.microsoft.com/office/drawing/2014/main" id="{D40DB83A-2915-4C91-867C-4692DFDF7F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00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58">
            <a:extLst>
              <a:ext uri="{FF2B5EF4-FFF2-40B4-BE49-F238E27FC236}">
                <a16:creationId xmlns:a16="http://schemas.microsoft.com/office/drawing/2014/main" id="{33E82F0D-A2CB-48E3-AD3C-75D4606AC6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987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59">
            <a:extLst>
              <a:ext uri="{FF2B5EF4-FFF2-40B4-BE49-F238E27FC236}">
                <a16:creationId xmlns:a16="http://schemas.microsoft.com/office/drawing/2014/main" id="{4642D45A-EED0-4F4B-8BA4-F3ECA5681A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212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560">
            <a:extLst>
              <a:ext uri="{FF2B5EF4-FFF2-40B4-BE49-F238E27FC236}">
                <a16:creationId xmlns:a16="http://schemas.microsoft.com/office/drawing/2014/main" id="{4112689D-FAEF-414D-AAEB-7B4B4C4069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569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57" ma:contentTypeDescription="Permitting &amp; Compliance Word Document" ma:contentTypeScope="" ma:versionID="ccbf3ccd080675b8f28625fdfd1112b4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421602fe147c9949ea1eee715b1c3517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7:_dlc_DocId" minOccurs="0"/>
                <xsd:element ref="ns7:_dlc_DocIdUrl" minOccurs="0"/>
                <xsd:element ref="ns7:_dlc_DocIdPersistId" minOccurs="0"/>
                <xsd:element ref="ns2:Process_x0020_Type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8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Rees Metals ltd.</Site_x0020_Name>
    <Internal_x002f_External xmlns="859f7ad6-93f6-4205-b62b-a17f28acbbac">Internal document</Internal_x002f_External>
    <Post_x0020_code xmlns="859f7ad6-93f6-4205-b62b-a17f28acbbac">SA149LT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>Len Davies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2021-06-09T23:00:00+00:00</Document_x0020_Date>
    <Facility_x0020_Address xmlns="859f7ad6-93f6-4205-b62b-a17f28acbbac">Pencoed Works, Saron Road, Bynea, Llanelli.</Facility_x0020_Address>
    <Environment_x0020_Sub_x0020_Folder xmlns="859f7ad6-93f6-4205-b62b-a17f28acbbac">Inspections</Environment_x0020_Sub_x0020_Folder>
    <Customer_x0020_Name xmlns="859f7ad6-93f6-4205-b62b-a17f28acbbac">Rees Metals</Customer_x0020_Name>
    <Surrendered_x002f_Expired_x0020_Date xmlns="859f7ad6-93f6-4205-b62b-a17f28acbbac" xsi:nil="true"/>
    <_dlc_DocId xmlns="9be56660-2c31-41ef-bc00-23e72f632f2a">REGU-219-5463663</_dlc_DocId>
    <_dlc_DocIdUrl xmlns="9be56660-2c31-41ef-bc00-23e72f632f2a">
      <Url>https://cyfoethnaturiolcymru.sharepoint.com/teams/Regulatory/Permitting/_layouts/15/DocIdRedir.aspx?ID=REGU-219-5463663</Url>
      <Description>REGU-219-5463663</Description>
    </_dlc_DocIdUrl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191E7E27-DFDB-48E7-B2F5-783D301BD56D}"/>
</file>

<file path=customXml/itemProps2.xml><?xml version="1.0" encoding="utf-8"?>
<ds:datastoreItem xmlns:ds="http://schemas.openxmlformats.org/officeDocument/2006/customXml" ds:itemID="{4B73D568-B8A8-481B-9B71-BD3C4A12AD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F844C98-C954-40D7-9607-9A62FA03BE6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B3F96C99-0889-4F18-8ABD-390B509726D5}"/>
</file>

<file path=customXml/itemProps5.xml><?xml version="1.0" encoding="utf-8"?>
<ds:datastoreItem xmlns:ds="http://schemas.openxmlformats.org/officeDocument/2006/customXml" ds:itemID="{FA26C106-11C7-4121-9636-5A744D57100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Rees Metals Visit 10/6/21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Rees Metals Visit 10/6/21</dc:title>
  <dc:creator>Edwards, Michael</dc:creator>
  <cp:lastModifiedBy>Edwards, Michael</cp:lastModifiedBy>
  <cp:revision>1</cp:revision>
  <dcterms:created xsi:type="dcterms:W3CDTF">2021-07-19T12:29:25Z</dcterms:created>
  <dcterms:modified xsi:type="dcterms:W3CDTF">2021-07-19T12:30:16Z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ItemGuid">
    <vt:lpwstr>c5df5e75-67db-47c2-9f6b-cd413afe94fa</vt:lpwstr>
  </property>
</Properties>
</file>