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customXml" Target="../customXml/item4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9FAD4-3828-4738-BDDD-2B542EC09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A4AE2B-5308-4D95-B05B-3A25B963BD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0755A-6EC2-456E-9262-30449A6FF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B10EE-653D-4E83-A32B-423BC59B0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32218C-048C-49D1-A05E-D54D0445C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47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EE9F0-0C41-417E-9A68-58D993797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2B60D9-06FE-4712-966C-475CCF574F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8410E-5B0C-44BF-91D3-10B44BA59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AE315-EF20-43AF-A16F-7CE79CC72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7E887-8461-480E-956C-8FA2555D3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899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42D62-952C-4067-8104-ABD03AC6A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58888D-4AB1-4E2C-A80E-E29E590C0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AFDD95-CE63-4734-AC35-6A1AC8E49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F00DD-CB78-4A6B-8989-E00CE512F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4EC55-430C-4D7B-B0EA-48D0B0B4E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25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E6DAA-0A2C-4875-9853-E0DD53F4E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D1C91-ED87-4A00-A388-9E21307684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0060DC-55B5-461B-A6D8-FD5A020E6B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D69469-E050-4033-B0CC-6744D4244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9003DB-DF97-4FA3-A82E-C70CAA900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301498-F7B6-4293-A90B-8BA3226CB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830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9533B-5353-478A-8BDB-B38D50963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F4BBB-765B-4900-AFB9-6A9B8FE95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FE8173-186B-4761-924A-F9247DA47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E15F3F-58AD-4F4D-9ED3-D220ABA14D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3AA5CB-80A8-40DD-AA5A-8865615E3E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73216D-9108-4130-BB42-8E7A26518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5F25C7-E65D-421F-B09F-39FE44C31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EFED32-6BCB-487E-AE09-AF7CE5296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52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7AAD4-F87B-4523-89AC-631BED503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B7D8F6-2DB1-413F-87DA-8C607D43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9C9B6B-3D58-44E0-A6A8-DB4FC0C93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9BE135-8E1B-4D0D-A888-A8697D884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763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FBEF0C-DE8F-4745-A95A-4315AF3E2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AA56E3-4D9E-4D7F-A777-CD5744D5C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E295A0-C5F7-4ADA-8F07-AA12BDF42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70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EE852-8D4A-45EA-970F-BF87DC986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96EF54-3064-459A-8911-75D7EF894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3030F8-6116-4B4D-B614-A728C25F77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DD3480-F10F-4C61-B9E9-BAD3B4CC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40E251-CA36-4A40-9C41-EF47F1320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8C8836-8D8C-49B2-B29C-6FEBCC651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33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8DCCE-7358-46D5-8532-688DB1D8B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050C94-413F-46EE-B4BD-80973B3ED3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5895FF-D897-4B62-84B6-676CEF3B2C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C1C750-3E44-426E-957E-E850F3977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3FE67-33EF-4E21-A965-82EAAB7D8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CCE8EB-5E9F-4D3A-BDBA-07721D08C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378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D2761-8590-4E49-88BF-61D784453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7EE567-EBEF-4D8A-B60D-460E756AF6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D24C0E-8964-467F-80DC-A66108665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C6D09-3A90-49C3-BBA1-D2141B5F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A8341-637C-4D87-BE89-ED689947A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062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586F07-9A53-41EE-991D-F2A75DF9CD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32E417-B398-4234-A2A8-5599A38C07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CCBEE-C1FE-40A9-8E3A-A9A0D0DAF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AD72E-CF2E-4CD4-95AD-76B51D03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D36B9-1005-49CF-AD56-89EF2E162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992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EFCD40-B658-429F-8B3D-C4F6C1C47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4F09-D22F-49C6-82BF-6E40EC395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4CA7F1-C462-426B-BC06-7FC83E6482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7F50D-297F-4E09-BDC8-42197510FFFA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9983DA-ACCE-4213-9F46-7491620FAA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ADF98-74D5-4DA1-9FD0-46537511C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C1896-61BE-43A7-AB35-8E649AD3A5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5335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793D0-F962-4571-B410-9E18611D8B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Briton Ferry CA </a:t>
            </a:r>
            <a:r>
              <a:rPr lang="en-GB"/>
              <a:t>Site Inspection 13/5/21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ADBD8D-D0C1-4238-A227-E0D8AB52CC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771521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09">
            <a:extLst>
              <a:ext uri="{FF2B5EF4-FFF2-40B4-BE49-F238E27FC236}">
                <a16:creationId xmlns:a16="http://schemas.microsoft.com/office/drawing/2014/main" id="{AFBED220-0CD8-465D-B656-EACE8650B4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631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10">
            <a:extLst>
              <a:ext uri="{FF2B5EF4-FFF2-40B4-BE49-F238E27FC236}">
                <a16:creationId xmlns:a16="http://schemas.microsoft.com/office/drawing/2014/main" id="{A4C4BD27-5BAA-4A02-97C1-2EF1179CC0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14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11">
            <a:extLst>
              <a:ext uri="{FF2B5EF4-FFF2-40B4-BE49-F238E27FC236}">
                <a16:creationId xmlns:a16="http://schemas.microsoft.com/office/drawing/2014/main" id="{F97E1C19-5F2A-4277-B530-C24CA74088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4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12">
            <a:extLst>
              <a:ext uri="{FF2B5EF4-FFF2-40B4-BE49-F238E27FC236}">
                <a16:creationId xmlns:a16="http://schemas.microsoft.com/office/drawing/2014/main" id="{0E8BC2CD-A1AD-4E3B-B4C8-124CAB5E3F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3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13">
            <a:extLst>
              <a:ext uri="{FF2B5EF4-FFF2-40B4-BE49-F238E27FC236}">
                <a16:creationId xmlns:a16="http://schemas.microsoft.com/office/drawing/2014/main" id="{AB9184A7-7F7B-43D5-9FAE-BCC509B38A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650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57" ma:contentTypeDescription="Permitting &amp; Compliance Word Document" ma:contentTypeScope="" ma:versionID="ccbf3ccd080675b8f28625fdfd1112b4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421602fe147c9949ea1eee715b1c3517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7:_dlc_DocId" minOccurs="0"/>
                <xsd:element ref="ns7:_dlc_DocIdUrl" minOccurs="0"/>
                <xsd:element ref="ns7:_dlc_DocIdPersistId" minOccurs="0"/>
                <xsd:element ref="ns2:Process_x0020_Type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8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Briton Ferry HWRC</Site_x0020_Name>
    <Internal_x002f_External xmlns="859f7ad6-93f6-4205-b62b-a17f28acbbac">Internal document</Internal_x002f_External>
    <Post_x0020_code xmlns="859f7ad6-93f6-4205-b62b-a17f28acbbac">SA11 2HZ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Neath Port Talbot CBC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2021-05-12T23:00:00+00:00</Document_x0020_Date>
    <Facility_x0020_Address xmlns="859f7ad6-93f6-4205-b62b-a17f28acbbac">Briton Ferry Industrial Estate, Neath</Facility_x0020_Address>
    <Environment_x0020_Sub_x0020_Folder xmlns="859f7ad6-93f6-4205-b62b-a17f28acbbac">Inspections</Environment_x0020_Sub_x0020_Folder>
    <Customer_x0020_Name xmlns="859f7ad6-93f6-4205-b62b-a17f28acbbac">FCC Environment</Customer_x0020_Name>
    <Surrendered_x002f_Expired_x0020_Date xmlns="859f7ad6-93f6-4205-b62b-a17f28acbbac" xsi:nil="true"/>
    <_dlc_DocId xmlns="9be56660-2c31-41ef-bc00-23e72f632f2a">REGU-219-5463666</_dlc_DocId>
    <_dlc_DocIdUrl xmlns="9be56660-2c31-41ef-bc00-23e72f632f2a">
      <Url>https://cyfoethnaturiolcymru.sharepoint.com/teams/Regulatory/Permitting/_layouts/15/DocIdRedir.aspx?ID=REGU-219-5463666</Url>
      <Description>REGU-219-5463666</Description>
    </_dlc_DocIdUrl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33351C6-A4D6-4426-B2FD-1F2B85405F4A}"/>
</file>

<file path=customXml/itemProps2.xml><?xml version="1.0" encoding="utf-8"?>
<ds:datastoreItem xmlns:ds="http://schemas.openxmlformats.org/officeDocument/2006/customXml" ds:itemID="{A97C647B-73E4-4F77-B611-29717117CE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415D31-B427-40C6-8F1A-57954D391955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837084AA-AF98-42DF-934A-2D349827312F}"/>
</file>

<file path=customXml/itemProps5.xml><?xml version="1.0" encoding="utf-8"?>
<ds:datastoreItem xmlns:ds="http://schemas.openxmlformats.org/officeDocument/2006/customXml" ds:itemID="{05F04F96-30AB-4164-80F5-795DDFCB2DD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Briton Ferry CA Site Inspection 13/5/21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Briton Ferry CA Site Inspection 13/5/21</dc:title>
  <dc:creator>Edwards, Michael</dc:creator>
  <cp:lastModifiedBy>Edwards, Michael</cp:lastModifiedBy>
  <cp:revision>1</cp:revision>
  <dcterms:created xsi:type="dcterms:W3CDTF">2021-07-19T13:28:34Z</dcterms:created>
  <dcterms:modified xsi:type="dcterms:W3CDTF">2021-07-19T13:29:24Z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e51e1dc2-c9a4-4769-af98-8c76a29496c2</vt:lpwstr>
  </property>
</Properties>
</file>