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6AEC8-E90F-A6BE-78F9-8F35F8208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95C383-6523-D47D-F26C-E2215BF45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8CCBA-12EE-D4B2-65D8-BF290D1A0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C524C-699A-7015-01AA-2CF5A5920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E4DF7-674C-A730-14AA-86430A1B1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539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89CC1-F3B7-F5BD-F2E5-2C00D5B47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793B6-F351-DAFB-C6A9-BFA993F6E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301A14-3067-B878-80C5-122FEC0D2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3FAD7-7507-A783-F282-D8C23B77B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DE04D-5999-070E-FD55-404673CDF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55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B0C18-D7C6-94F3-FC9B-CCF0EFA47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7C3B4A-F7E8-1BBC-E0A9-B83726CDF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81928C-8044-3099-9E59-102F68A16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C229-CD20-F9D0-AA55-07A792917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E0AC76-83B7-C079-F741-9D09F4581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107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B3B15-E228-55E5-56D6-F53CB8848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F43B9-9163-A905-6D70-1E01EBA1F5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A3FC4-4C8D-3A36-8FAF-EC774309DC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932363-9945-E7A3-A8BE-11B7352CC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6AB028-4BED-BF1A-1668-DB548299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5553DD-259A-D195-D2F5-27BF7D371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22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C93EF-387C-422A-982A-6F0A85531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2F7B-A57D-A54C-B6B6-DE9C87C34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9749A-90A5-BC5B-62CD-E6EBB6BAB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4C2C8C-0BE0-768C-642C-61B4E23618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D413D4-71DE-FCEC-6D27-98E3A1BE66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529F41-9B62-A6FF-954C-26C45291D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D1C575-C5EF-DB33-CD11-41AA3CD19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20C802-D251-F737-05A3-D1ACCE975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BB628-330D-27AD-E414-3884E6EC3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960E78-12C4-2AE1-6565-91EC11F87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75D7E4-D183-7616-BB56-807E8BF2A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001FE-42A4-C763-86E7-CF0FC7828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01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9DA078-17F9-A28C-269F-6527DFC87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A66E8D-3BDD-52F9-D2D8-90865B696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F8728-8401-1D1E-6F50-268CF832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20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85081-4F9D-5438-D57B-3D867AC80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D258B-FF57-4B64-A0CE-DB1A1A932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B193B9-81B3-D7DF-20CD-810C72BD80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94A83-F89D-04A6-909E-9E693CFBA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BD35DC-1F33-7AE4-3DA1-DC142FEC9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EEE85D-6813-B1C1-C36F-E4C4F276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366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A706F-65FB-8141-F0F2-96E122BDD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817E38-8BAC-8B99-5B5E-4CF1E6E0FF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642F6D-DB80-BF9D-FC40-F11EF524BE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AEAD7-AE33-94F2-514A-45460AC00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C5C391-6818-C81C-9672-6AB3A392F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0D055C-4E88-E085-AB2D-83418272B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043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E72BC-FE1B-CBE8-81A9-B8DB373C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8C953C-23AB-F062-AD8E-0130587FB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A5C0F2-A591-132F-1D5D-4AB75F3DD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C0A80-5C62-3174-C974-9BD1F98E7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03F57-ED34-03C2-CDF7-9D32D9533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665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53A128-2A82-8311-8F02-5A4D1FE2CE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A43CC7-02CB-D6E4-B2E2-C850310D4B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E338B-0149-135F-5B3F-06BC48658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8FD0B-A578-FA7B-074D-9F198D06A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6DF19-7B9D-13E6-9E5D-ED0C26E6F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52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DC06F7-0441-5A66-47C8-A58539479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AB4AE-034A-7137-B3F7-E3747F7F0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6DCCE-4FF2-3931-2048-89A4EE56E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08A40A-6800-4032-8B83-90BCD43EA97E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82F2C-AAED-802D-ABB0-7B128F895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F3C83-091A-6B3D-389C-339F7DC21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43DE43-0CD0-406C-9890-9FF4FC528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5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DC17F-8625-F12B-FFD0-4F85E81BAD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B89912-0318-8450-207A-F2DF123580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grassy area with bushes and bushes&#10;&#10;Description automatically generated">
            <a:extLst>
              <a:ext uri="{FF2B5EF4-FFF2-40B4-BE49-F238E27FC236}">
                <a16:creationId xmlns:a16="http://schemas.microsoft.com/office/drawing/2014/main" id="{C69ED488-65D2-E612-1830-0F06BF22C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71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ees and plants&#10;&#10;Description automatically generated with medium confidence">
            <a:extLst>
              <a:ext uri="{FF2B5EF4-FFF2-40B4-BE49-F238E27FC236}">
                <a16:creationId xmlns:a16="http://schemas.microsoft.com/office/drawing/2014/main" id="{F27680F8-9DF1-0FC6-BEBC-34C9DF031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23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plants and bushes&#10;&#10;Description automatically generated with medium confidence">
            <a:extLst>
              <a:ext uri="{FF2B5EF4-FFF2-40B4-BE49-F238E27FC236}">
                <a16:creationId xmlns:a16="http://schemas.microsoft.com/office/drawing/2014/main" id="{8B7CDE33-B6C5-C5CA-D81A-2A806F71C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4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vel area with piles of rocks and bushes&#10;&#10;Description automatically generated with medium confidence">
            <a:extLst>
              <a:ext uri="{FF2B5EF4-FFF2-40B4-BE49-F238E27FC236}">
                <a16:creationId xmlns:a16="http://schemas.microsoft.com/office/drawing/2014/main" id="{A61F93D5-AD93-2FC6-0C43-8515B401B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17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lue bags in a field&#10;&#10;Description automatically generated">
            <a:extLst>
              <a:ext uri="{FF2B5EF4-FFF2-40B4-BE49-F238E27FC236}">
                <a16:creationId xmlns:a16="http://schemas.microsoft.com/office/drawing/2014/main" id="{D178CC4A-1623-4D14-801D-C79F60C60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77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vel road with traffic cones and bushes&#10;&#10;Description automatically generated">
            <a:extLst>
              <a:ext uri="{FF2B5EF4-FFF2-40B4-BE49-F238E27FC236}">
                <a16:creationId xmlns:a16="http://schemas.microsoft.com/office/drawing/2014/main" id="{E1969FFF-5329-ED6D-9012-592327556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42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7" ma:contentTypeDescription="Permitting &amp; Compliance Word Document" ma:contentTypeScope="" ma:versionID="7ae1db2ea84a255b407a5b28b644367e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3d972b490d39b9d3e46388c17c22852d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  <xsd:element ref="ns4:MediaServiceObjectDetectorVersions" minOccurs="0"/>
                <xsd:element ref="ns4:MediaServiceSearchProperties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TaxCatchAll" ma:index="43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3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Wogaston</Site_x0020_Name>
    <Internal_x002f_External xmlns="859f7ad6-93f6-4205-b62b-a17f28acbbac">Internal document</Internal_x002f_External>
    <Post_x0020_code xmlns="859f7ad6-93f6-4205-b62b-a17f28acbbac">SA71 5AA</Post_x0020_code>
    <TaxCatchAll xmlns="859f7ad6-93f6-4205-b62b-a17f28acbbac" xsi:nil="true"/>
    <lcf76f155ced4ddcb4097134ff3c332f xmlns="2cd7809e-5722-48ef-a95b-f8b7179f3015">
      <Terms xmlns="http://schemas.microsoft.com/office/infopath/2007/PartnerControls"/>
    </lcf76f155ced4ddcb4097134ff3c332f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2024-10-24T23:00:00+00:00</Document_x0020_Date>
    <Facility_x0020_Address xmlns="859f7ad6-93f6-4205-b62b-a17f28acbbac">Pembroke, Pembrokeshire</Facility_x0020_Address>
    <Environment_x0020_Sub_x0020_Folder xmlns="859f7ad6-93f6-4205-b62b-a17f28acbbac">Inspections</Environment_x0020_Sub_x0020_Folder>
    <Customer_x0020_Name xmlns="859f7ad6-93f6-4205-b62b-a17f28acbbac">Lloyd-woods Howell G &amp; Enid M</Customer_x0020_Name>
    <Surrendered_x002f_Expired_x0020_Date xmlns="859f7ad6-93f6-4205-b62b-a17f28acbbac" xsi:nil="true"/>
    <_dlc_DocId xmlns="9be56660-2c31-41ef-bc00-23e72f632f2a">REGU-219-5534416</_dlc_DocId>
    <_dlc_DocIdUrl xmlns="9be56660-2c31-41ef-bc00-23e72f632f2a">
      <Url>https://cyfoethnaturiolcymru.sharepoint.com/teams/Regulatory/Permitting/_layouts/15/DocIdRedir.aspx?ID=REGU-219-5534416</Url>
      <Description>REGU-219-5534416</Description>
    </_dlc_DocIdUrl>
  </documentManagement>
</p:properties>
</file>

<file path=customXml/itemProps1.xml><?xml version="1.0" encoding="utf-8"?>
<ds:datastoreItem xmlns:ds="http://schemas.openxmlformats.org/officeDocument/2006/customXml" ds:itemID="{B956ED0A-3870-4E3B-A573-7270ED9F5D4B}"/>
</file>

<file path=customXml/itemProps2.xml><?xml version="1.0" encoding="utf-8"?>
<ds:datastoreItem xmlns:ds="http://schemas.openxmlformats.org/officeDocument/2006/customXml" ds:itemID="{2309E2BA-A072-48F1-8E44-639E9D36C654}"/>
</file>

<file path=customXml/itemProps3.xml><?xml version="1.0" encoding="utf-8"?>
<ds:datastoreItem xmlns:ds="http://schemas.openxmlformats.org/officeDocument/2006/customXml" ds:itemID="{D5D28522-C9D7-4C82-B5BB-DCED0560D048}"/>
</file>

<file path=customXml/itemProps4.xml><?xml version="1.0" encoding="utf-8"?>
<ds:datastoreItem xmlns:ds="http://schemas.openxmlformats.org/officeDocument/2006/customXml" ds:itemID="{02839476-2BDC-4353-BD66-599EBE8A1CEB}"/>
</file>

<file path=customXml/itemProps5.xml><?xml version="1.0" encoding="utf-8"?>
<ds:datastoreItem xmlns:ds="http://schemas.openxmlformats.org/officeDocument/2006/customXml" ds:itemID="{282F1BFB-C684-42DA-8A44-C7591AEF446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Wakeford, Sally</dc:creator>
  <cp:lastModifiedBy>Wakeford, Sally</cp:lastModifiedBy>
  <cp:revision>1</cp:revision>
  <dcterms:created xsi:type="dcterms:W3CDTF">2024-11-12T10:37:03Z</dcterms:created>
  <dcterms:modified xsi:type="dcterms:W3CDTF">2024-11-12T10:38:19Z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66694795-fa11-42e0-97d1-1a44c9289a84</vt:lpwstr>
  </property>
  <property fmtid="{D5CDD505-2E9C-101B-9397-08002B2CF9AE}" pid="4" name="MediaServiceImageTags">
    <vt:lpwstr/>
  </property>
</Properties>
</file>