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13" Type="http://schemas.openxmlformats.org/officeDocument/2006/relationships/customXml" Target="../customXml/item4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2.xml"/><Relationship Id="rId5" Type="http://schemas.openxmlformats.org/officeDocument/2006/relationships/presProps" Target="presProps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Relationship Id="rId14" Type="http://schemas.openxmlformats.org/officeDocument/2006/relationships/customXml" Target="../customXml/item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es, Carwyn" userId="58036af9-5662-4531-8313-c4d68bdd6b04" providerId="ADAL" clId="{8A3A87FB-919B-4446-B6BC-0D3A92E63247}"/>
    <pc:docChg chg="modSld">
      <pc:chgData name="Davies, Carwyn" userId="58036af9-5662-4531-8313-c4d68bdd6b04" providerId="ADAL" clId="{8A3A87FB-919B-4446-B6BC-0D3A92E63247}" dt="2018-09-19T11:08:24.419" v="4" actId="1076"/>
      <pc:docMkLst>
        <pc:docMk/>
      </pc:docMkLst>
      <pc:sldChg chg="modSp">
        <pc:chgData name="Davies, Carwyn" userId="58036af9-5662-4531-8313-c4d68bdd6b04" providerId="ADAL" clId="{8A3A87FB-919B-4446-B6BC-0D3A92E63247}" dt="2018-09-19T08:39:14.756" v="3" actId="1076"/>
        <pc:sldMkLst>
          <pc:docMk/>
          <pc:sldMk cId="719790933" sldId="257"/>
        </pc:sldMkLst>
        <pc:picChg chg="mod">
          <ac:chgData name="Davies, Carwyn" userId="58036af9-5662-4531-8313-c4d68bdd6b04" providerId="ADAL" clId="{8A3A87FB-919B-4446-B6BC-0D3A92E63247}" dt="2018-09-19T08:39:14.756" v="3" actId="1076"/>
          <ac:picMkLst>
            <pc:docMk/>
            <pc:sldMk cId="719790933" sldId="257"/>
            <ac:picMk id="3" creationId="{ED609AB9-CC94-498F-B6D4-422B00A0AAB0}"/>
          </ac:picMkLst>
        </pc:picChg>
      </pc:sldChg>
      <pc:sldChg chg="modSp">
        <pc:chgData name="Davies, Carwyn" userId="58036af9-5662-4531-8313-c4d68bdd6b04" providerId="ADAL" clId="{8A3A87FB-919B-4446-B6BC-0D3A92E63247}" dt="2018-09-19T11:08:24.419" v="4" actId="1076"/>
        <pc:sldMkLst>
          <pc:docMk/>
          <pc:sldMk cId="93223787" sldId="258"/>
        </pc:sldMkLst>
        <pc:picChg chg="mod">
          <ac:chgData name="Davies, Carwyn" userId="58036af9-5662-4531-8313-c4d68bdd6b04" providerId="ADAL" clId="{8A3A87FB-919B-4446-B6BC-0D3A92E63247}" dt="2018-09-19T11:08:24.419" v="4" actId="1076"/>
          <ac:picMkLst>
            <pc:docMk/>
            <pc:sldMk cId="93223787" sldId="258"/>
            <ac:picMk id="3" creationId="{09826657-39D1-43B9-9705-12E7E07CDF9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D1D97-327F-4D75-A9FA-4FC700051A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FF2BF0-5094-43EA-9841-A5C84477B0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1BA0DC-F21D-415C-8802-CC5801409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6FCC0-3CCE-4BA1-9F82-6C094289B11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036283-E20D-4F7B-ADE0-2180959F0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C2C969-9E98-46C7-830B-DF46EBC37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FA70C-FE34-47B1-9459-B22A6C2BB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334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13AF5-EC6D-49C0-8814-9BED134B0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C73B4E-60F3-4658-9596-B354064CBC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A4754C-8D76-49D7-96B7-57C85C747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6FCC0-3CCE-4BA1-9F82-6C094289B11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3F092-F8D4-44DB-BBA9-790DB1375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1074E8-AFA2-4F31-9D3A-3AAC83580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FA70C-FE34-47B1-9459-B22A6C2BB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814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6CCCD-7E35-4365-A8F0-A7847977E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4CA53D-E01F-480D-B5AF-79A72403B2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BF6341-AA5F-4D4B-9694-109A9971B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6FCC0-3CCE-4BA1-9F82-6C094289B11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7CC71E-687D-4011-AC30-C03FAA440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5BC5F-27E2-40B3-8247-11763D20C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FA70C-FE34-47B1-9459-B22A6C2BB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594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C5055-1728-4C3E-A1EE-3D8339306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9BE6B-BBF0-4EE4-9682-0278520445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A1E18C-555C-4E9C-8C3F-ACDE77C2CB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FC5212-CDC9-45A9-AE72-66E414796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6FCC0-3CCE-4BA1-9F82-6C094289B11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473390-3076-4C23-9AB2-14CAA2BE3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7E63B8-6F82-40A1-82D1-CB523E68A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FA70C-FE34-47B1-9459-B22A6C2BB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361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62A0B-3934-442E-A04B-245DFE5D2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02D1E7-18C5-4758-8705-911C0A17C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D4D589-5908-42D5-A1E5-7848631692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0425AA-51A3-4761-8C05-E74B2D46CA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2E6A88-7D92-4174-AF06-1D7EEAFB50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472D7B-5205-45F6-8E22-1CAE312E7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6FCC0-3CCE-4BA1-9F82-6C094289B11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CE62E6-9DEA-47FB-9152-127D547D3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FDE839-17B8-4726-9676-D33349D1A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FA70C-FE34-47B1-9459-B22A6C2BB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22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1E59F-F766-4563-B1D0-67FAC24DF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10B284-D810-4BA5-9EA9-A64FE7770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6FCC0-3CCE-4BA1-9F82-6C094289B11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680E44-7F8B-4497-868B-91449A9B9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9C424A-FC81-4059-B063-707DAA1A8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FA70C-FE34-47B1-9459-B22A6C2BB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39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E108C1-E25D-435D-A587-FCBD06350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6FCC0-3CCE-4BA1-9F82-6C094289B11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C29DDE-1C34-4DE7-89AF-AC21F12F5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E5499A-508F-41CD-9941-05A0AE8D3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FA70C-FE34-47B1-9459-B22A6C2BB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939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A13D9-C9FB-43B1-993E-2591A5F1F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32384-536D-4662-8A4A-A42637238D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E120D6-7F3E-41FD-9989-48A74EF705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960FB2-BCF6-4EC2-BE78-91CBBC1D3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6FCC0-3CCE-4BA1-9F82-6C094289B11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D70B82-2CDB-499C-BD2C-729586AEB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4F3F45-1C47-4020-8883-02C7651D9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FA70C-FE34-47B1-9459-B22A6C2BB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820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FE1488-C070-4231-9CC4-8367BA82F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054EE9-7214-4C31-BB1C-33FC903032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EACAE3-06AA-40EC-8163-D9A0C5823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9889C1-F91F-45E6-BA1C-440A4504A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6FCC0-3CCE-4BA1-9F82-6C094289B11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5040CD-5CFD-4628-AADD-15AF7194E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0F5F67-34EA-45C2-B63B-8D027F709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FA70C-FE34-47B1-9459-B22A6C2BB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766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D147C-235B-42D1-9CAB-41172409E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75B617-504C-4AA4-9095-650106B938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5C05A4-72A2-4372-97BE-156710B46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6FCC0-3CCE-4BA1-9F82-6C094289B11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9B104-3E2B-40C8-8056-BBAC9E3ED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B12CF9-C9FD-4E4D-B939-795122F3D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FA70C-FE34-47B1-9459-B22A6C2BB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873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4F32A0-4259-4F10-8DEC-AB682DE02F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4E29A1-3673-4B81-8164-C43D0E3C41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845FCD-94C0-4301-8B75-3A30127BE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6FCC0-3CCE-4BA1-9F82-6C094289B11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03BB67-AF69-4059-88AB-FAEA7BA9B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D3307F-B46A-4DC6-95BF-D093F99A1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FA70C-FE34-47B1-9459-B22A6C2BB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75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F35142-B2F9-4E23-B563-A81C6630C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808192-F77D-487A-AA72-BCB6FD1E4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12AF63-15AB-41B0-8FBC-5D8BDFB153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6FCC0-3CCE-4BA1-9F82-6C094289B11F}" type="datetimeFigureOut">
              <a:rPr lang="en-GB" smtClean="0"/>
              <a:t>19/09/2018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FA523C-67F1-4BBA-9E92-5188D8A185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C20A43-CD44-4C25-94DC-075728A72F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7FA70C-FE34-47B1-9459-B22A6C2BB9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894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F6444-BEEF-4458-A6FF-5132EF5919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Photo Album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7AD724-9C49-4C98-8D0C-EFB2106CE3D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Davies, Carwyn</a:t>
            </a:r>
          </a:p>
        </p:txBody>
      </p:sp>
    </p:spTree>
    <p:extLst>
      <p:ext uri="{BB962C8B-B14F-4D97-AF65-F5344CB8AC3E}">
        <p14:creationId xmlns:p14="http://schemas.microsoft.com/office/powerpoint/2010/main" val="2298348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5DBB3F7">
            <a:extLst>
              <a:ext uri="{FF2B5EF4-FFF2-40B4-BE49-F238E27FC236}">
                <a16:creationId xmlns:a16="http://schemas.microsoft.com/office/drawing/2014/main" id="{ED609AB9-CC94-498F-B6D4-422B00A0AA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059268" y="-1283116"/>
            <a:ext cx="75531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790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8FB8D8C">
            <a:extLst>
              <a:ext uri="{FF2B5EF4-FFF2-40B4-BE49-F238E27FC236}">
                <a16:creationId xmlns:a16="http://schemas.microsoft.com/office/drawing/2014/main" id="{09826657-39D1-43B9-9705-12E7E07CDF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663959" y="1007706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23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haredContentType xmlns="Microsoft.SharePoint.Taxonomy.ContentTypeSync" SourceId="78499d3b-94a8-4059-8763-489d4400b14a" ContentTypeId="0x01010067EB80C5FE939D4A9B3D8BA62129B7F50302" PreviousValue="false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NRW Perm-Comp PowerPoint Document" ma:contentTypeID="0x01010067EB80C5FE939D4A9B3D8BA62129B7F5030200BCAB94A2F3ED3240AD97991CE6EB0808" ma:contentTypeVersion="336" ma:contentTypeDescription="Permitting &amp; Compliance PowerPoint Document" ma:contentTypeScope="" ma:versionID="1f312770a6acd12003c5cb91285324d9">
  <xsd:schema xmlns:xsd="http://www.w3.org/2001/XMLSchema" xmlns:xs="http://www.w3.org/2001/XMLSchema" xmlns:p="http://schemas.microsoft.com/office/2006/metadata/properties" xmlns:ns2="859f7ad6-93f6-4205-b62b-a17f28acbbac" targetNamespace="http://schemas.microsoft.com/office/2006/metadata/properties" ma:root="true" ma:fieldsID="47ee1c842d46486306a9a94eba5bc9d0" ns2:_="">
    <xsd:import namespace="859f7ad6-93f6-4205-b62b-a17f28acbbac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2" ma:displayName="Disclosure Status" ma:format="Dropdown" ma:indexed="true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3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4" ma:displayName="Document Type" ma:format="Dropdown" ma:indexed="true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5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6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8" nillable="true" ma:displayName="License/Activity Type" ma:format="Dropdown" ma:hidden="true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7" ma:displayName="Author"/>
        <xsd:element ref="dcterms:created" minOccurs="0" maxOccurs="1"/>
        <xsd:element ref="dc:identifier" minOccurs="0" maxOccurs="1"/>
        <xsd:element name="contentType" minOccurs="0" maxOccurs="1" type="xsd:string" ma:index="12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Lindsay Colliery MWTS</Site_x0020_Name>
    <Internal_x002f_External xmlns="859f7ad6-93f6-4205-b62b-a17f28acbbac">Internal document</Internal_x002f_External>
    <Document_x0020_Type xmlns="859f7ad6-93f6-4205-b62b-a17f28acbbac">Photo</Document_x0020_Type>
    <Welsh_x0020_Local_x0020_Authority xmlns="859f7ad6-93f6-4205-b62b-a17f28acbbac" xsi:nil="true"/>
    <Disclosure_x0020_Status xmlns="859f7ad6-93f6-4205-b62b-a17f28acbbac">Public register</Disclosure_x0020_Status>
    <Addressee xmlns="859f7ad6-93f6-4205-b62b-a17f28acbbac">Bo Iwansky - 07919624375</Addressee>
    <Process_x0020_Type xmlns="859f7ad6-93f6-4205-b62b-a17f28acbbac" xsi:nil="true"/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2018-09-18T23:00:00+00:00</Document_x0020_Date>
    <Facility_x0020_Address xmlns="859f7ad6-93f6-4205-b62b-a17f28acbbac">Capel Hendre Ind Estate, Capel Hendre, Ammanford. </Facility_x0020_Address>
    <Environment_x0020_Sub_x0020_Folder xmlns="859f7ad6-93f6-4205-b62b-a17f28acbbac">Inspections</Environment_x0020_Sub_x0020_Folder>
    <Customer_x0020_Name xmlns="859f7ad6-93f6-4205-b62b-a17f28acbbac">The Coal Authority  - 03457626848</Customer_x0020_Name>
    <Post_x0020_code xmlns="859f7ad6-93f6-4205-b62b-a17f28acbbac" xsi:nil="true"/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B4A9679C-F0C5-4C6B-8A60-4D75222D6125}"/>
</file>

<file path=customXml/itemProps2.xml><?xml version="1.0" encoding="utf-8"?>
<ds:datastoreItem xmlns:ds="http://schemas.openxmlformats.org/officeDocument/2006/customXml" ds:itemID="{6052232E-25DA-4376-B4A9-690A8D212340}"/>
</file>

<file path=customXml/itemProps3.xml><?xml version="1.0" encoding="utf-8"?>
<ds:datastoreItem xmlns:ds="http://schemas.openxmlformats.org/officeDocument/2006/customXml" ds:itemID="{D67B17D6-5856-459C-8D80-A5454D8D869B}"/>
</file>

<file path=customXml/itemProps4.xml><?xml version="1.0" encoding="utf-8"?>
<ds:datastoreItem xmlns:ds="http://schemas.openxmlformats.org/officeDocument/2006/customXml" ds:itemID="{1364FB97-1FD3-4F74-B083-5D39C3D83213}"/>
</file>

<file path=customXml/itemProps5.xml><?xml version="1.0" encoding="utf-8"?>
<ds:datastoreItem xmlns:ds="http://schemas.openxmlformats.org/officeDocument/2006/customXml" ds:itemID="{F655B60E-D5DC-4218-A658-F3066720262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6</Words>
  <Application>Microsoft Office PowerPoint</Application>
  <PresentationFormat>Widescreen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Photo Album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Album</dc:title>
  <dc:creator>Davies, Carwyn</dc:creator>
  <cp:lastModifiedBy>Davies, Carwyn</cp:lastModifiedBy>
  <cp:revision>1</cp:revision>
  <dcterms:created xsi:type="dcterms:W3CDTF">2018-09-19T08:06:04Z</dcterms:created>
  <dcterms:modified xsi:type="dcterms:W3CDTF">2018-09-19T11:08:25Z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0x01010067EB80C5FE939D4A9B3D8BA62129B7F5030200BCAB94A2F3ED3240AD97991CE6EB0808</vt:lpwstr>
  </property>
  <property fmtid="{D5CDD505-2E9C-101B-9397-08002B2CF9AE}" pid="3" name="_dlc_DocIdItemGuid">
    <vt:lpwstr>9862dbb2-e7a5-4dde-a59c-65d930bec73c</vt:lpwstr>
  </property>
  <property fmtid="{D5CDD505-2E9C-101B-9397-08002B2CF9AE}" pid="4" name="_dlc_DocId">
    <vt:lpwstr>REGU-193-39535</vt:lpwstr>
  </property>
  <property fmtid="{D5CDD505-2E9C-101B-9397-08002B2CF9AE}" pid="6" name="_dlc_DocIdUrl">
    <vt:lpwstr>https://cyfoethnaturiolcymru.sharepoint.com/teams/Regulatory/Permitting/_layouts/15/DocIdRedir.aspx?ID=REGU-193-39535, REGU-193-39535</vt:lpwstr>
  </property>
  <property fmtid="{D5CDD505-2E9C-101B-9397-08002B2CF9AE}" pid="8" name="_docset_NoMedatataSyncRequired">
    <vt:lpwstr>False</vt:lpwstr>
  </property>
</Properties>
</file>